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1"/>
  </p:notesMasterIdLst>
  <p:sldIdLst>
    <p:sldId id="256" r:id="rId2"/>
    <p:sldId id="285" r:id="rId3"/>
    <p:sldId id="289" r:id="rId4"/>
    <p:sldId id="326" r:id="rId5"/>
    <p:sldId id="302" r:id="rId6"/>
    <p:sldId id="303" r:id="rId7"/>
    <p:sldId id="323" r:id="rId8"/>
    <p:sldId id="327" r:id="rId9"/>
    <p:sldId id="304" r:id="rId10"/>
    <p:sldId id="324" r:id="rId11"/>
    <p:sldId id="300" r:id="rId12"/>
    <p:sldId id="317" r:id="rId13"/>
    <p:sldId id="329" r:id="rId14"/>
    <p:sldId id="312" r:id="rId15"/>
    <p:sldId id="305" r:id="rId16"/>
    <p:sldId id="318" r:id="rId17"/>
    <p:sldId id="319" r:id="rId18"/>
    <p:sldId id="325" r:id="rId19"/>
    <p:sldId id="320" r:id="rId20"/>
    <p:sldId id="321" r:id="rId21"/>
    <p:sldId id="313" r:id="rId22"/>
    <p:sldId id="314" r:id="rId23"/>
    <p:sldId id="294" r:id="rId24"/>
    <p:sldId id="301" r:id="rId25"/>
    <p:sldId id="307" r:id="rId26"/>
    <p:sldId id="311" r:id="rId27"/>
    <p:sldId id="316" r:id="rId28"/>
    <p:sldId id="328" r:id="rId29"/>
    <p:sldId id="25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64AC"/>
    <a:srgbClr val="334095"/>
    <a:srgbClr val="92278F"/>
    <a:srgbClr val="D5E15B"/>
    <a:srgbClr val="346E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756"/>
  </p:normalViewPr>
  <p:slideViewPr>
    <p:cSldViewPr snapToGrid="0" snapToObjects="1">
      <p:cViewPr varScale="1">
        <p:scale>
          <a:sx n="85" d="100"/>
          <a:sy n="85" d="100"/>
        </p:scale>
        <p:origin x="595" y="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50" d="100"/>
          <a:sy n="150" d="100"/>
        </p:scale>
        <p:origin x="5552" y="16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DC131972-4BDD-B140-B533-1496ACB3827E}" type="datetimeFigureOut">
              <a:rPr lang="en-US" smtClean="0"/>
              <a:pPr/>
              <a:t>9/18/2018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1DB51628-F6B4-974D-BCAD-2624E0357C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527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9E8843-23C3-B345-96BE-E60BD83717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68147" y="2795201"/>
            <a:ext cx="6858000" cy="1333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B1C9DC3-F634-3044-99B9-BBDEFFDB11A3}"/>
              </a:ext>
            </a:extLst>
          </p:cNvPr>
          <p:cNvSpPr/>
          <p:nvPr userDrawn="1"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2A5A9A-9E8E-B94D-81CC-C86BA52EAD31}"/>
              </a:ext>
            </a:extLst>
          </p:cNvPr>
          <p:cNvSpPr/>
          <p:nvPr userDrawn="1"/>
        </p:nvSpPr>
        <p:spPr>
          <a:xfrm>
            <a:off x="10901680" y="0"/>
            <a:ext cx="129032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64805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2">
            <a:extLst>
              <a:ext uri="{FF2B5EF4-FFF2-40B4-BE49-F238E27FC236}">
                <a16:creationId xmlns:a16="http://schemas.microsoft.com/office/drawing/2014/main" id="{E61A9055-9A0B-5749-A2F3-B2C9A19E88CC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1295404" y="2073789"/>
            <a:ext cx="1357419" cy="1357419"/>
          </a:xfrm>
          <a:prstGeom prst="ellipse">
            <a:avLst/>
          </a:prstGeom>
          <a:solidFill>
            <a:srgbClr val="000000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 Regular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B2FF2B-C8B0-C445-84DE-9C4EFF131F4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4406" y="3699015"/>
            <a:ext cx="2480858" cy="28422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800" b="1" i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icture Placeholder 22">
            <a:extLst>
              <a:ext uri="{FF2B5EF4-FFF2-40B4-BE49-F238E27FC236}">
                <a16:creationId xmlns:a16="http://schemas.microsoft.com/office/drawing/2014/main" id="{C47AD6CA-5650-0A47-BC1B-B860AF19B0B9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4034764" y="2071548"/>
            <a:ext cx="1357419" cy="1357419"/>
          </a:xfrm>
          <a:prstGeom prst="ellipse">
            <a:avLst/>
          </a:prstGeom>
          <a:solidFill>
            <a:srgbClr val="000000"/>
          </a:solidFill>
        </p:spPr>
        <p:txBody>
          <a:bodyPr anchor="ctr">
            <a:normAutofit/>
          </a:bodyPr>
          <a:lstStyle>
            <a:lvl1pPr marL="0" indent="0" algn="ctr" defTabSz="91421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b="0" i="0" kern="1200" dirty="0">
                <a:solidFill>
                  <a:schemeClr val="bg1"/>
                </a:solidFill>
                <a:effectLst/>
                <a:latin typeface="Arial Regular"/>
                <a:ea typeface="+mn-ea"/>
                <a:cs typeface="+mn-cs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1" name="Picture Placeholder 22">
            <a:extLst>
              <a:ext uri="{FF2B5EF4-FFF2-40B4-BE49-F238E27FC236}">
                <a16:creationId xmlns:a16="http://schemas.microsoft.com/office/drawing/2014/main" id="{9E05075E-B38E-B24A-B1BA-970785461B73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6774124" y="2084997"/>
            <a:ext cx="1357419" cy="1357419"/>
          </a:xfrm>
          <a:prstGeom prst="ellipse">
            <a:avLst/>
          </a:prstGeom>
          <a:solidFill>
            <a:srgbClr val="000000"/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lang="en-US" sz="1600" b="0" i="0" kern="1200" dirty="0">
                <a:solidFill>
                  <a:schemeClr val="bg1"/>
                </a:solidFill>
                <a:effectLst/>
                <a:latin typeface="Arial Regular"/>
                <a:ea typeface="+mn-ea"/>
                <a:cs typeface="+mn-cs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id="{C780F46E-C6AE-FA4A-B132-A3DCBA2C5635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9513483" y="2082756"/>
            <a:ext cx="1357419" cy="1357419"/>
          </a:xfrm>
          <a:prstGeom prst="ellipse">
            <a:avLst/>
          </a:prstGeom>
          <a:solidFill>
            <a:srgbClr val="000000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 Regular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5303A0F-A374-8A4F-94EB-F76DDE0E8FD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62000" y="3995738"/>
            <a:ext cx="2493264" cy="241458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 b="0" i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content.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6691235A-CAFA-834A-BA42-9AE3E8B0022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487126" y="3695967"/>
            <a:ext cx="2480858" cy="28422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800" b="1" i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EB469432-07F0-7943-8A0E-FFDE8C7E2FF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74720" y="3992690"/>
            <a:ext cx="2493264" cy="241458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 b="0" i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content.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E157233F-385C-5841-8819-C5C02CB312D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98322" y="3695967"/>
            <a:ext cx="2480858" cy="28422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800" b="1" i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D4F028A7-E544-0044-9581-C19CEED9260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185916" y="3992690"/>
            <a:ext cx="2493264" cy="241458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 b="0" i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content.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D1052F6D-DA77-5C4E-B5E2-555EA766A39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911042" y="3692919"/>
            <a:ext cx="2480858" cy="28422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800" b="1" i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5CD7B5C5-3174-3D44-9B9C-3CF6FD95BDB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98636" y="3989642"/>
            <a:ext cx="2493264" cy="2414587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 b="0" i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content.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1CB42FF-E6FA-BC47-95B4-3959EC3677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12F9965-6E5B-2B4C-8C48-48675000079B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6E2E616-D98D-BB4D-9AB5-5C70C22F32C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</p:spTree>
    <p:extLst>
      <p:ext uri="{BB962C8B-B14F-4D97-AF65-F5344CB8AC3E}">
        <p14:creationId xmlns:p14="http://schemas.microsoft.com/office/powerpoint/2010/main" val="82154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80" userDrawn="1">
          <p15:clr>
            <a:srgbClr val="FBAE40"/>
          </p15:clr>
        </p15:guide>
        <p15:guide id="4" pos="717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st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13">
            <a:extLst>
              <a:ext uri="{FF2B5EF4-FFF2-40B4-BE49-F238E27FC236}">
                <a16:creationId xmlns:a16="http://schemas.microsoft.com/office/drawing/2014/main" id="{DCA5FBD7-E463-3B4D-A429-82FCBD6BDE3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085643"/>
            <a:ext cx="5199017" cy="3543429"/>
          </a:xfrm>
          <a:prstGeom prst="rect">
            <a:avLst/>
          </a:prstGeom>
          <a:solidFill>
            <a:srgbClr val="000000"/>
          </a:solidFill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6CD85D9-E7A8-4843-B4BB-5F3BBF605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D174F9-B50F-234B-9259-53E5E9132899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117843D8-3B69-0247-AD3C-E80E140BB5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C6A56C6-73B7-9E47-8098-2D1C7800550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94543" y="2082396"/>
            <a:ext cx="5897357" cy="3550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95257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80" userDrawn="1">
          <p15:clr>
            <a:srgbClr val="FBAE40"/>
          </p15:clr>
        </p15:guide>
        <p15:guide id="4" pos="717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st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87DBCFD4-AA85-BF42-AD58-B8C722061DD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92983" y="2085643"/>
            <a:ext cx="5199017" cy="3543429"/>
          </a:xfrm>
          <a:prstGeom prst="rect">
            <a:avLst/>
          </a:prstGeom>
          <a:solidFill>
            <a:srgbClr val="000000"/>
          </a:solidFill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D5CE823-9713-D441-9426-F8CFBF310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3E1AA-553E-F444-9667-4B867126FDE1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985F9C0F-4B2B-484C-BE87-9E515827F6C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781299B-325A-7541-AE0C-9A4FA838AA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2000" y="2089376"/>
            <a:ext cx="5897357" cy="3550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3010428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st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hart Placeholder 3">
            <a:extLst>
              <a:ext uri="{FF2B5EF4-FFF2-40B4-BE49-F238E27FC236}">
                <a16:creationId xmlns:a16="http://schemas.microsoft.com/office/drawing/2014/main" id="{A81F5A43-02F8-F449-97C8-A055CC0ADF37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6450228" y="2076450"/>
            <a:ext cx="4941672" cy="3557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Click to add chart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F621261-694C-6544-88EE-04FCE9CFFD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67B666-CDFC-7542-ACA4-0F08D6884065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18E316-322B-9541-8CF2-F061B7F7EA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03E791C-8F65-1A42-ABED-9806F046A6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2001" y="2082396"/>
            <a:ext cx="5334000" cy="3550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</a:t>
            </a:r>
            <a:br>
              <a:rPr lang="en-US" dirty="0"/>
            </a:br>
            <a:r>
              <a:rPr lang="en-US" dirty="0"/>
              <a:t>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193888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st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4B230A16-14A2-7A47-A01D-186E578DAE0B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762000" y="2076450"/>
            <a:ext cx="4941672" cy="3557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Click to add chart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9BA71E6-C456-4449-B875-03E3861D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FC8B4B-C52C-E941-ADE3-7F45496AB5F7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237F83A5-F677-B44E-97ED-74520804C6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097A997-8126-3A49-B6E1-BC645CD1570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96000" y="2082396"/>
            <a:ext cx="5295900" cy="3550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</a:t>
            </a:r>
            <a:br>
              <a:rPr lang="en-US" dirty="0"/>
            </a:br>
            <a:r>
              <a:rPr lang="en-US" dirty="0"/>
              <a:t>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311720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st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C1C0BE2-F44B-9540-BA35-89DA27483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839"/>
          <a:stretch/>
        </p:blipFill>
        <p:spPr>
          <a:xfrm>
            <a:off x="6391053" y="1837038"/>
            <a:ext cx="5800947" cy="4028303"/>
          </a:xfrm>
          <a:prstGeom prst="rect">
            <a:avLst/>
          </a:prstGeom>
        </p:spPr>
      </p:pic>
      <p:sp>
        <p:nvSpPr>
          <p:cNvPr id="34" name="Picture Placeholder 13">
            <a:extLst>
              <a:ext uri="{FF2B5EF4-FFF2-40B4-BE49-F238E27FC236}">
                <a16:creationId xmlns:a16="http://schemas.microsoft.com/office/drawing/2014/main" id="{DCA5FBD7-E463-3B4D-A429-82FCBD6BDE3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24584" y="2046100"/>
            <a:ext cx="4967415" cy="3160214"/>
          </a:xfrm>
          <a:prstGeom prst="rect">
            <a:avLst/>
          </a:prstGeom>
          <a:solidFill>
            <a:srgbClr val="000000"/>
          </a:solidFill>
          <a:effectLst/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screenshot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1943BE-1C65-824C-9331-01FAA5E5A5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89949D-F200-0045-989C-4EB2C9102BF5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9D3F6484-B0AD-B449-AB69-4CC1D218C0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4EE1B8A-CE0D-6344-8BF1-6C80A28674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2001" y="2082396"/>
            <a:ext cx="5334000" cy="3550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</a:t>
            </a:r>
            <a:br>
              <a:rPr lang="en-US" dirty="0"/>
            </a:br>
            <a:r>
              <a:rPr lang="en-US" dirty="0"/>
              <a:t>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16491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st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4668C9F-5F58-D747-8103-A050C92B8F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635" b="4156"/>
          <a:stretch/>
        </p:blipFill>
        <p:spPr>
          <a:xfrm>
            <a:off x="6260757" y="1589256"/>
            <a:ext cx="5931243" cy="5268744"/>
          </a:xfrm>
          <a:prstGeom prst="rect">
            <a:avLst/>
          </a:prstGeom>
        </p:spPr>
      </p:pic>
      <p:sp>
        <p:nvSpPr>
          <p:cNvPr id="34" name="Picture Placeholder 13">
            <a:extLst>
              <a:ext uri="{FF2B5EF4-FFF2-40B4-BE49-F238E27FC236}">
                <a16:creationId xmlns:a16="http://schemas.microsoft.com/office/drawing/2014/main" id="{DCA5FBD7-E463-3B4D-A429-82FCBD6BDE3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12461" y="1946649"/>
            <a:ext cx="5579539" cy="3160810"/>
          </a:xfrm>
          <a:prstGeom prst="rect">
            <a:avLst/>
          </a:prstGeom>
          <a:solidFill>
            <a:srgbClr val="000000"/>
          </a:solidFill>
          <a:effectLst/>
        </p:spPr>
        <p:txBody>
          <a:bodyPr anchor="ctr">
            <a:normAutofit/>
          </a:bodyPr>
          <a:lstStyle>
            <a:lvl1pPr marL="0" marR="0" indent="0" algn="l" defTabSz="91421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screenshot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FF8FEEF-7162-854A-B108-78531DA03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70ECAB-F730-294E-8EA2-248110E963A7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84DEBA84-86B6-D243-89A3-577C15FD7F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D1A0FD5-EBFB-F045-85F5-53463BCC0F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2001" y="2082396"/>
            <a:ext cx="5334000" cy="3550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</a:t>
            </a:r>
            <a:br>
              <a:rPr lang="en-US" dirty="0"/>
            </a:br>
            <a:r>
              <a:rPr lang="en-US" dirty="0"/>
              <a:t>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394356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80">
          <p15:clr>
            <a:srgbClr val="FBAE40"/>
          </p15:clr>
        </p15:guide>
        <p15:guide id="4" pos="717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2088129"/>
            <a:ext cx="12192000" cy="3540943"/>
          </a:xfrm>
          <a:prstGeom prst="rect">
            <a:avLst/>
          </a:prstGeom>
          <a:solidFill>
            <a:srgbClr val="000000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624F126-92D9-2B4C-9044-F35A7EB75B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0005C4-BE4B-3B4E-A50F-4288EC03B1FA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C7ED6A78-13D4-0640-9EB9-5915DB147D2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</p:spTree>
    <p:extLst>
      <p:ext uri="{BB962C8B-B14F-4D97-AF65-F5344CB8AC3E}">
        <p14:creationId xmlns:p14="http://schemas.microsoft.com/office/powerpoint/2010/main" val="307695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st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0977F-91A2-9748-BB23-EF42B86B3D4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 b="0" i="0" dirty="0">
              <a:latin typeface="Arial Regular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2414C1-B336-2A44-833E-42FB6F79C6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34394" y="377256"/>
            <a:ext cx="754381" cy="31108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CE342F3-9D93-DB48-9A76-08D249149BD6}"/>
              </a:ext>
            </a:extLst>
          </p:cNvPr>
          <p:cNvSpPr/>
          <p:nvPr userDrawn="1"/>
        </p:nvSpPr>
        <p:spPr>
          <a:xfrm>
            <a:off x="11341003" y="6004967"/>
            <a:ext cx="479630" cy="479505"/>
          </a:xfrm>
          <a:prstGeom prst="ellipse">
            <a:avLst/>
          </a:prstGeom>
          <a:solidFill>
            <a:srgbClr val="334095"/>
          </a:solidFill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rtlCol="0" anchor="ctr"/>
          <a:lstStyle/>
          <a:p>
            <a:pPr algn="ctr"/>
            <a:endParaRPr lang="en-US" sz="900" b="0" i="0" dirty="0">
              <a:latin typeface="Arial Regular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0527F7-FF48-D649-A23D-D53358B4134E}"/>
              </a:ext>
            </a:extLst>
          </p:cNvPr>
          <p:cNvSpPr txBox="1"/>
          <p:nvPr userDrawn="1"/>
        </p:nvSpPr>
        <p:spPr>
          <a:xfrm>
            <a:off x="11403563" y="6106750"/>
            <a:ext cx="372145" cy="276963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pPr algn="ctr"/>
            <a:fld id="{260E2A6B-A809-4840-BF14-8648BC0BDF87}" type="slidenum">
              <a:rPr lang="id-ID" sz="1200" b="0" i="0" smtClean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pPr algn="ctr"/>
              <a:t>‹#›</a:t>
            </a:fld>
            <a:endParaRPr lang="id-ID" sz="120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429F6548-8BF2-CD44-8C96-18020D866B3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085643"/>
            <a:ext cx="5199017" cy="3543429"/>
          </a:xfrm>
          <a:prstGeom prst="rect">
            <a:avLst/>
          </a:prstGeom>
          <a:solidFill>
            <a:srgbClr val="000000"/>
          </a:solidFill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2FD3B95-D367-8D46-A600-B42C6627C8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51EB97-B48C-224A-B1BD-0F1CA34FA827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53F4FB27-E6BD-544A-A03F-B84A16FFC5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4D368431-A42B-6B42-AA56-B7798C279E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7563" y="2082396"/>
            <a:ext cx="5918005" cy="3550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198636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st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0977F-91A2-9748-BB23-EF42B86B3D4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5E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E342F3-9D93-DB48-9A76-08D249149BD6}"/>
              </a:ext>
            </a:extLst>
          </p:cNvPr>
          <p:cNvSpPr/>
          <p:nvPr userDrawn="1"/>
        </p:nvSpPr>
        <p:spPr>
          <a:xfrm>
            <a:off x="11341003" y="6004967"/>
            <a:ext cx="479630" cy="479505"/>
          </a:xfrm>
          <a:prstGeom prst="ellipse">
            <a:avLst/>
          </a:prstGeom>
          <a:solidFill>
            <a:srgbClr val="334095"/>
          </a:solidFill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rtlCol="0" anchor="ctr"/>
          <a:lstStyle/>
          <a:p>
            <a:pPr algn="ctr"/>
            <a:endParaRPr lang="en-US" sz="900" b="0" i="0" dirty="0">
              <a:latin typeface="Arial Regular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0527F7-FF48-D649-A23D-D53358B4134E}"/>
              </a:ext>
            </a:extLst>
          </p:cNvPr>
          <p:cNvSpPr txBox="1"/>
          <p:nvPr userDrawn="1"/>
        </p:nvSpPr>
        <p:spPr>
          <a:xfrm>
            <a:off x="11403563" y="6106750"/>
            <a:ext cx="372145" cy="276963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pPr algn="ctr"/>
            <a:fld id="{260E2A6B-A809-4840-BF14-8648BC0BDF87}" type="slidenum">
              <a:rPr lang="id-ID" sz="1200" b="0" i="0" smtClean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pPr algn="ctr"/>
              <a:t>‹#›</a:t>
            </a:fld>
            <a:endParaRPr lang="id-ID" sz="120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F368A25-B68C-5B47-951E-67742BD500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33656" y="381756"/>
            <a:ext cx="752510" cy="305072"/>
          </a:xfrm>
          <a:prstGeom prst="rect">
            <a:avLst/>
          </a:prstGeom>
          <a:noFill/>
        </p:spPr>
      </p:pic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56D22605-E773-DC45-98E8-56F8EFC33D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085643"/>
            <a:ext cx="5199017" cy="3543429"/>
          </a:xfrm>
          <a:prstGeom prst="rect">
            <a:avLst/>
          </a:prstGeom>
          <a:solidFill>
            <a:srgbClr val="000000"/>
          </a:solidFill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692120C-5955-FC41-9316-ABF5C22BBF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8AC641-416C-C44B-95F7-D91E2AC69514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50D4578-F836-DF45-BCBB-1218178C698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C92E73A-75B1-C842-AC60-05B666B45D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95707" y="2082396"/>
            <a:ext cx="5902882" cy="3550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</a:t>
            </a:r>
            <a:br>
              <a:rPr lang="en-US" dirty="0"/>
            </a:br>
            <a:r>
              <a:rPr lang="en-US" dirty="0"/>
              <a:t>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181058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7F42E91-4F18-9B46-ACB6-B01D05BE77B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spcBef>
                <a:spcPts val="2400"/>
              </a:spcBef>
              <a:buFontTx/>
              <a:buNone/>
              <a:defRPr sz="2800" b="0" spc="3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ADD PRESENTATION TITLE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6A0D75-7BB0-E148-9ADB-A1DEF7ECF605}"/>
              </a:ext>
            </a:extLst>
          </p:cNvPr>
          <p:cNvSpPr txBox="1"/>
          <p:nvPr userDrawn="1"/>
        </p:nvSpPr>
        <p:spPr>
          <a:xfrm>
            <a:off x="11616267" y="-3488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b="0" i="0" dirty="0">
              <a:latin typeface="Arial Regular"/>
            </a:endParaRP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5553D03D-EE52-0046-88AE-935F18125FD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7545" y="4054299"/>
            <a:ext cx="7248798" cy="1396659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spcBef>
                <a:spcPts val="2400"/>
              </a:spcBef>
              <a:buFontTx/>
              <a:buNone/>
              <a:defRPr sz="2800" b="0" spc="3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3EC2C2-81BF-3A46-9739-98330B5154C7}"/>
              </a:ext>
            </a:extLst>
          </p:cNvPr>
          <p:cNvSpPr/>
          <p:nvPr userDrawn="1"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4" name="Parallelogram 3">
            <a:extLst>
              <a:ext uri="{FF2B5EF4-FFF2-40B4-BE49-F238E27FC236}">
                <a16:creationId xmlns:a16="http://schemas.microsoft.com/office/drawing/2014/main" id="{F1F901AC-769A-9646-9423-93F6D2C18472}"/>
              </a:ext>
            </a:extLst>
          </p:cNvPr>
          <p:cNvSpPr/>
          <p:nvPr userDrawn="1"/>
        </p:nvSpPr>
        <p:spPr>
          <a:xfrm rot="18712535">
            <a:off x="-1178182" y="1302352"/>
            <a:ext cx="5286853" cy="800024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735814"/>
              <a:gd name="connsiteY0" fmla="*/ 790297 h 790297"/>
              <a:gd name="connsiteX1" fmla="*/ 1063837 w 5735814"/>
              <a:gd name="connsiteY1" fmla="*/ 1436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510593"/>
              <a:gd name="connsiteY0" fmla="*/ 786128 h 790297"/>
              <a:gd name="connsiteX1" fmla="*/ 838616 w 5510593"/>
              <a:gd name="connsiteY1" fmla="*/ 14360 h 790297"/>
              <a:gd name="connsiteX2" fmla="*/ 5510593 w 5510593"/>
              <a:gd name="connsiteY2" fmla="*/ 0 h 790297"/>
              <a:gd name="connsiteX3" fmla="*/ 5313019 w 5510593"/>
              <a:gd name="connsiteY3" fmla="*/ 790297 h 790297"/>
              <a:gd name="connsiteX4" fmla="*/ 0 w 5510593"/>
              <a:gd name="connsiteY4" fmla="*/ 786128 h 790297"/>
              <a:gd name="connsiteX0" fmla="*/ 0 w 5313019"/>
              <a:gd name="connsiteY0" fmla="*/ 784860 h 789029"/>
              <a:gd name="connsiteX1" fmla="*/ 838616 w 5313019"/>
              <a:gd name="connsiteY1" fmla="*/ 13092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313019"/>
              <a:gd name="connsiteY0" fmla="*/ 784860 h 789029"/>
              <a:gd name="connsiteX1" fmla="*/ 896901 w 5313019"/>
              <a:gd name="connsiteY1" fmla="*/ 16275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280006"/>
              <a:gd name="connsiteY0" fmla="*/ 797904 h 797904"/>
              <a:gd name="connsiteX1" fmla="*/ 863888 w 5280006"/>
              <a:gd name="connsiteY1" fmla="*/ 16275 h 797904"/>
              <a:gd name="connsiteX2" fmla="*/ 4578148 w 5280006"/>
              <a:gd name="connsiteY2" fmla="*/ 0 h 797904"/>
              <a:gd name="connsiteX3" fmla="*/ 5280006 w 5280006"/>
              <a:gd name="connsiteY3" fmla="*/ 789029 h 797904"/>
              <a:gd name="connsiteX4" fmla="*/ 0 w 5280006"/>
              <a:gd name="connsiteY4" fmla="*/ 797904 h 797904"/>
              <a:gd name="connsiteX0" fmla="*/ 0 w 5286853"/>
              <a:gd name="connsiteY0" fmla="*/ 799779 h 799779"/>
              <a:gd name="connsiteX1" fmla="*/ 870735 w 5286853"/>
              <a:gd name="connsiteY1" fmla="*/ 16275 h 799779"/>
              <a:gd name="connsiteX2" fmla="*/ 4584995 w 5286853"/>
              <a:gd name="connsiteY2" fmla="*/ 0 h 799779"/>
              <a:gd name="connsiteX3" fmla="*/ 5286853 w 5286853"/>
              <a:gd name="connsiteY3" fmla="*/ 789029 h 799779"/>
              <a:gd name="connsiteX4" fmla="*/ 0 w 5286853"/>
              <a:gd name="connsiteY4" fmla="*/ 799779 h 799779"/>
              <a:gd name="connsiteX0" fmla="*/ 0 w 5286853"/>
              <a:gd name="connsiteY0" fmla="*/ 800024 h 800024"/>
              <a:gd name="connsiteX1" fmla="*/ 870735 w 5286853"/>
              <a:gd name="connsiteY1" fmla="*/ 16520 h 800024"/>
              <a:gd name="connsiteX2" fmla="*/ 4580511 w 5286853"/>
              <a:gd name="connsiteY2" fmla="*/ 0 h 800024"/>
              <a:gd name="connsiteX3" fmla="*/ 5286853 w 5286853"/>
              <a:gd name="connsiteY3" fmla="*/ 789274 h 800024"/>
              <a:gd name="connsiteX4" fmla="*/ 0 w 5286853"/>
              <a:gd name="connsiteY4" fmla="*/ 800024 h 80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6853" h="800024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5" name="Parallelogram 5">
            <a:extLst>
              <a:ext uri="{FF2B5EF4-FFF2-40B4-BE49-F238E27FC236}">
                <a16:creationId xmlns:a16="http://schemas.microsoft.com/office/drawing/2014/main" id="{013E2E4B-39A2-FC4D-A665-7DF41EDDCDBD}"/>
              </a:ext>
            </a:extLst>
          </p:cNvPr>
          <p:cNvSpPr/>
          <p:nvPr userDrawn="1"/>
        </p:nvSpPr>
        <p:spPr>
          <a:xfrm rot="18712535">
            <a:off x="-1166009" y="2663416"/>
            <a:ext cx="5266220" cy="776083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0 w 6150740"/>
              <a:gd name="connsiteY0" fmla="*/ 774465 h 774465"/>
              <a:gd name="connsiteX1" fmla="*/ 1754419 w 6150740"/>
              <a:gd name="connsiteY1" fmla="*/ 14273 h 774465"/>
              <a:gd name="connsiteX2" fmla="*/ 6150740 w 6150740"/>
              <a:gd name="connsiteY2" fmla="*/ 0 h 774465"/>
              <a:gd name="connsiteX3" fmla="*/ 5259235 w 6150740"/>
              <a:gd name="connsiteY3" fmla="*/ 766052 h 774465"/>
              <a:gd name="connsiteX4" fmla="*/ 0 w 6150740"/>
              <a:gd name="connsiteY4" fmla="*/ 774465 h 774465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353777 w 5245282"/>
              <a:gd name="connsiteY3" fmla="*/ 766052 h 774502"/>
              <a:gd name="connsiteX4" fmla="*/ 0 w 5245282"/>
              <a:gd name="connsiteY4" fmla="*/ 774502 h 774502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402635 w 5245282"/>
              <a:gd name="connsiteY3" fmla="*/ 768719 h 774502"/>
              <a:gd name="connsiteX4" fmla="*/ 0 w 5245282"/>
              <a:gd name="connsiteY4" fmla="*/ 774502 h 774502"/>
              <a:gd name="connsiteX0" fmla="*/ 0 w 5266220"/>
              <a:gd name="connsiteY0" fmla="*/ 773359 h 773359"/>
              <a:gd name="connsiteX1" fmla="*/ 848961 w 5266220"/>
              <a:gd name="connsiteY1" fmla="*/ 13130 h 773359"/>
              <a:gd name="connsiteX2" fmla="*/ 5266220 w 5266220"/>
              <a:gd name="connsiteY2" fmla="*/ 0 h 773359"/>
              <a:gd name="connsiteX3" fmla="*/ 4402635 w 5266220"/>
              <a:gd name="connsiteY3" fmla="*/ 767576 h 773359"/>
              <a:gd name="connsiteX4" fmla="*/ 0 w 5266220"/>
              <a:gd name="connsiteY4" fmla="*/ 773359 h 773359"/>
              <a:gd name="connsiteX0" fmla="*/ 0 w 5266220"/>
              <a:gd name="connsiteY0" fmla="*/ 776083 h 776083"/>
              <a:gd name="connsiteX1" fmla="*/ 866645 w 5266220"/>
              <a:gd name="connsiteY1" fmla="*/ 0 h 776083"/>
              <a:gd name="connsiteX2" fmla="*/ 5266220 w 5266220"/>
              <a:gd name="connsiteY2" fmla="*/ 2724 h 776083"/>
              <a:gd name="connsiteX3" fmla="*/ 4402635 w 5266220"/>
              <a:gd name="connsiteY3" fmla="*/ 770300 h 776083"/>
              <a:gd name="connsiteX4" fmla="*/ 0 w 5266220"/>
              <a:gd name="connsiteY4" fmla="*/ 776083 h 77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6220" h="776083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8" name="Parallelogram 5">
            <a:extLst>
              <a:ext uri="{FF2B5EF4-FFF2-40B4-BE49-F238E27FC236}">
                <a16:creationId xmlns:a16="http://schemas.microsoft.com/office/drawing/2014/main" id="{19D9B96C-22F9-5846-B423-3722BCF44AA7}"/>
              </a:ext>
            </a:extLst>
          </p:cNvPr>
          <p:cNvSpPr/>
          <p:nvPr userDrawn="1"/>
        </p:nvSpPr>
        <p:spPr>
          <a:xfrm rot="18712535">
            <a:off x="1041900" y="2520733"/>
            <a:ext cx="3488346" cy="778716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7966866"/>
              <a:gd name="connsiteY0" fmla="*/ 800891 h 812477"/>
              <a:gd name="connsiteX1" fmla="*/ 2013700 w 7966866"/>
              <a:gd name="connsiteY1" fmla="*/ 0 h 812477"/>
              <a:gd name="connsiteX2" fmla="*/ 7966866 w 7966866"/>
              <a:gd name="connsiteY2" fmla="*/ 15832 h 812477"/>
              <a:gd name="connsiteX3" fmla="*/ 5859612 w 7966866"/>
              <a:gd name="connsiteY3" fmla="*/ 812477 h 812477"/>
              <a:gd name="connsiteX4" fmla="*/ -1 w 7966866"/>
              <a:gd name="connsiteY4" fmla="*/ 800891 h 812477"/>
              <a:gd name="connsiteX0" fmla="*/ -1 w 7966866"/>
              <a:gd name="connsiteY0" fmla="*/ 785059 h 796645"/>
              <a:gd name="connsiteX1" fmla="*/ 1961915 w 7966866"/>
              <a:gd name="connsiteY1" fmla="*/ 4742 h 796645"/>
              <a:gd name="connsiteX2" fmla="*/ 7966866 w 7966866"/>
              <a:gd name="connsiteY2" fmla="*/ 0 h 796645"/>
              <a:gd name="connsiteX3" fmla="*/ 5859612 w 7966866"/>
              <a:gd name="connsiteY3" fmla="*/ 796645 h 796645"/>
              <a:gd name="connsiteX4" fmla="*/ -1 w 7966866"/>
              <a:gd name="connsiteY4" fmla="*/ 785059 h 796645"/>
              <a:gd name="connsiteX0" fmla="*/ 0 w 7935024"/>
              <a:gd name="connsiteY0" fmla="*/ 793105 h 796645"/>
              <a:gd name="connsiteX1" fmla="*/ 1930073 w 7935024"/>
              <a:gd name="connsiteY1" fmla="*/ 4742 h 796645"/>
              <a:gd name="connsiteX2" fmla="*/ 7935024 w 7935024"/>
              <a:gd name="connsiteY2" fmla="*/ 0 h 796645"/>
              <a:gd name="connsiteX3" fmla="*/ 5827770 w 7935024"/>
              <a:gd name="connsiteY3" fmla="*/ 796645 h 796645"/>
              <a:gd name="connsiteX4" fmla="*/ 0 w 7935024"/>
              <a:gd name="connsiteY4" fmla="*/ 793105 h 796645"/>
              <a:gd name="connsiteX0" fmla="*/ -1 w 7973964"/>
              <a:gd name="connsiteY0" fmla="*/ 788662 h 796645"/>
              <a:gd name="connsiteX1" fmla="*/ 1969013 w 7973964"/>
              <a:gd name="connsiteY1" fmla="*/ 4742 h 796645"/>
              <a:gd name="connsiteX2" fmla="*/ 7973964 w 7973964"/>
              <a:gd name="connsiteY2" fmla="*/ 0 h 796645"/>
              <a:gd name="connsiteX3" fmla="*/ 5866710 w 7973964"/>
              <a:gd name="connsiteY3" fmla="*/ 796645 h 796645"/>
              <a:gd name="connsiteX4" fmla="*/ -1 w 7973964"/>
              <a:gd name="connsiteY4" fmla="*/ 788662 h 796645"/>
              <a:gd name="connsiteX0" fmla="*/ -1 w 7973964"/>
              <a:gd name="connsiteY0" fmla="*/ 788662 h 799694"/>
              <a:gd name="connsiteX1" fmla="*/ 1969013 w 7973964"/>
              <a:gd name="connsiteY1" fmla="*/ 4742 h 799694"/>
              <a:gd name="connsiteX2" fmla="*/ 7973964 w 7973964"/>
              <a:gd name="connsiteY2" fmla="*/ 0 h 799694"/>
              <a:gd name="connsiteX3" fmla="*/ 5992699 w 7973964"/>
              <a:gd name="connsiteY3" fmla="*/ 799694 h 799694"/>
              <a:gd name="connsiteX4" fmla="*/ -1 w 7973964"/>
              <a:gd name="connsiteY4" fmla="*/ 788662 h 799694"/>
              <a:gd name="connsiteX0" fmla="*/ -1 w 7973964"/>
              <a:gd name="connsiteY0" fmla="*/ 800092 h 811124"/>
              <a:gd name="connsiteX1" fmla="*/ 2044058 w 7973964"/>
              <a:gd name="connsiteY1" fmla="*/ 0 h 811124"/>
              <a:gd name="connsiteX2" fmla="*/ 7973964 w 7973964"/>
              <a:gd name="connsiteY2" fmla="*/ 11430 h 811124"/>
              <a:gd name="connsiteX3" fmla="*/ 5992699 w 7973964"/>
              <a:gd name="connsiteY3" fmla="*/ 811124 h 811124"/>
              <a:gd name="connsiteX4" fmla="*/ -1 w 7973964"/>
              <a:gd name="connsiteY4" fmla="*/ 800092 h 811124"/>
              <a:gd name="connsiteX0" fmla="*/ 1 w 7982500"/>
              <a:gd name="connsiteY0" fmla="*/ 803483 h 811124"/>
              <a:gd name="connsiteX1" fmla="*/ 2052594 w 7982500"/>
              <a:gd name="connsiteY1" fmla="*/ 0 h 811124"/>
              <a:gd name="connsiteX2" fmla="*/ 7982500 w 7982500"/>
              <a:gd name="connsiteY2" fmla="*/ 11430 h 811124"/>
              <a:gd name="connsiteX3" fmla="*/ 6001235 w 7982500"/>
              <a:gd name="connsiteY3" fmla="*/ 811124 h 811124"/>
              <a:gd name="connsiteX4" fmla="*/ 1 w 7982500"/>
              <a:gd name="connsiteY4" fmla="*/ 803483 h 811124"/>
              <a:gd name="connsiteX0" fmla="*/ 0 w 7894802"/>
              <a:gd name="connsiteY0" fmla="*/ 817187 h 817188"/>
              <a:gd name="connsiteX1" fmla="*/ 1964896 w 7894802"/>
              <a:gd name="connsiteY1" fmla="*/ 0 h 817188"/>
              <a:gd name="connsiteX2" fmla="*/ 7894802 w 7894802"/>
              <a:gd name="connsiteY2" fmla="*/ 11430 h 817188"/>
              <a:gd name="connsiteX3" fmla="*/ 5913537 w 7894802"/>
              <a:gd name="connsiteY3" fmla="*/ 811124 h 817188"/>
              <a:gd name="connsiteX4" fmla="*/ 0 w 7894802"/>
              <a:gd name="connsiteY4" fmla="*/ 817187 h 817188"/>
              <a:gd name="connsiteX0" fmla="*/ 0 w 7870964"/>
              <a:gd name="connsiteY0" fmla="*/ 817187 h 817187"/>
              <a:gd name="connsiteX1" fmla="*/ 1964896 w 7870964"/>
              <a:gd name="connsiteY1" fmla="*/ 0 h 817187"/>
              <a:gd name="connsiteX2" fmla="*/ 7870963 w 7870964"/>
              <a:gd name="connsiteY2" fmla="*/ 7000 h 817187"/>
              <a:gd name="connsiteX3" fmla="*/ 5913537 w 7870964"/>
              <a:gd name="connsiteY3" fmla="*/ 811124 h 817187"/>
              <a:gd name="connsiteX4" fmla="*/ 0 w 7870964"/>
              <a:gd name="connsiteY4" fmla="*/ 817187 h 817187"/>
              <a:gd name="connsiteX0" fmla="*/ 0 w 7870964"/>
              <a:gd name="connsiteY0" fmla="*/ 817187 h 826349"/>
              <a:gd name="connsiteX1" fmla="*/ 1964896 w 7870964"/>
              <a:gd name="connsiteY1" fmla="*/ 0 h 826349"/>
              <a:gd name="connsiteX2" fmla="*/ 7870963 w 7870964"/>
              <a:gd name="connsiteY2" fmla="*/ 7000 h 826349"/>
              <a:gd name="connsiteX3" fmla="*/ 5911771 w 7870964"/>
              <a:gd name="connsiteY3" fmla="*/ 826349 h 826349"/>
              <a:gd name="connsiteX4" fmla="*/ 0 w 7870964"/>
              <a:gd name="connsiteY4" fmla="*/ 817187 h 826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70964" h="826349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9" name="Parallelogram 5">
            <a:extLst>
              <a:ext uri="{FF2B5EF4-FFF2-40B4-BE49-F238E27FC236}">
                <a16:creationId xmlns:a16="http://schemas.microsoft.com/office/drawing/2014/main" id="{503FE91E-4DBE-6045-BEF6-3298EB1C6A01}"/>
              </a:ext>
            </a:extLst>
          </p:cNvPr>
          <p:cNvSpPr/>
          <p:nvPr userDrawn="1"/>
        </p:nvSpPr>
        <p:spPr>
          <a:xfrm rot="18712535">
            <a:off x="2351646" y="273863"/>
            <a:ext cx="2503484" cy="78299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3969940 w 5736671"/>
              <a:gd name="connsiteY2" fmla="*/ 932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4149989 w 5736671"/>
              <a:gd name="connsiteY2" fmla="*/ 5288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795603 h 807815"/>
              <a:gd name="connsiteX1" fmla="*/ 1936023 w 5736671"/>
              <a:gd name="connsiteY1" fmla="*/ 25574 h 807815"/>
              <a:gd name="connsiteX2" fmla="*/ 4149989 w 5736671"/>
              <a:gd name="connsiteY2" fmla="*/ 0 h 807815"/>
              <a:gd name="connsiteX3" fmla="*/ 5736672 w 5736671"/>
              <a:gd name="connsiteY3" fmla="*/ 807815 h 807815"/>
              <a:gd name="connsiteX4" fmla="*/ -1 w 5736671"/>
              <a:gd name="connsiteY4" fmla="*/ 795603 h 807815"/>
              <a:gd name="connsiteX0" fmla="*/ -1 w 5736671"/>
              <a:gd name="connsiteY0" fmla="*/ 797066 h 809278"/>
              <a:gd name="connsiteX1" fmla="*/ 2021437 w 5736671"/>
              <a:gd name="connsiteY1" fmla="*/ 0 h 809278"/>
              <a:gd name="connsiteX2" fmla="*/ 4149989 w 5736671"/>
              <a:gd name="connsiteY2" fmla="*/ 1463 h 809278"/>
              <a:gd name="connsiteX3" fmla="*/ 5736672 w 5736671"/>
              <a:gd name="connsiteY3" fmla="*/ 809278 h 809278"/>
              <a:gd name="connsiteX4" fmla="*/ -1 w 5736671"/>
              <a:gd name="connsiteY4" fmla="*/ 797066 h 809278"/>
              <a:gd name="connsiteX0" fmla="*/ 1 w 5776250"/>
              <a:gd name="connsiteY0" fmla="*/ 785195 h 809278"/>
              <a:gd name="connsiteX1" fmla="*/ 2061016 w 5776250"/>
              <a:gd name="connsiteY1" fmla="*/ 0 h 809278"/>
              <a:gd name="connsiteX2" fmla="*/ 4189568 w 5776250"/>
              <a:gd name="connsiteY2" fmla="*/ 1463 h 809278"/>
              <a:gd name="connsiteX3" fmla="*/ 5776251 w 5776250"/>
              <a:gd name="connsiteY3" fmla="*/ 809278 h 809278"/>
              <a:gd name="connsiteX4" fmla="*/ 1 w 5776250"/>
              <a:gd name="connsiteY4" fmla="*/ 785195 h 809278"/>
              <a:gd name="connsiteX0" fmla="*/ 1 w 5721199"/>
              <a:gd name="connsiteY0" fmla="*/ 785195 h 789757"/>
              <a:gd name="connsiteX1" fmla="*/ 2061016 w 5721199"/>
              <a:gd name="connsiteY1" fmla="*/ 0 h 789757"/>
              <a:gd name="connsiteX2" fmla="*/ 4189568 w 5721199"/>
              <a:gd name="connsiteY2" fmla="*/ 1463 h 789757"/>
              <a:gd name="connsiteX3" fmla="*/ 5721199 w 5721199"/>
              <a:gd name="connsiteY3" fmla="*/ 789757 h 789757"/>
              <a:gd name="connsiteX4" fmla="*/ 1 w 5721199"/>
              <a:gd name="connsiteY4" fmla="*/ 785195 h 789757"/>
              <a:gd name="connsiteX0" fmla="*/ 1 w 5810774"/>
              <a:gd name="connsiteY0" fmla="*/ 785195 h 795562"/>
              <a:gd name="connsiteX1" fmla="*/ 2061016 w 5810774"/>
              <a:gd name="connsiteY1" fmla="*/ 0 h 795562"/>
              <a:gd name="connsiteX2" fmla="*/ 4189568 w 5810774"/>
              <a:gd name="connsiteY2" fmla="*/ 1463 h 795562"/>
              <a:gd name="connsiteX3" fmla="*/ 5810774 w 5810774"/>
              <a:gd name="connsiteY3" fmla="*/ 795562 h 795562"/>
              <a:gd name="connsiteX4" fmla="*/ 1 w 5810774"/>
              <a:gd name="connsiteY4" fmla="*/ 785195 h 795562"/>
              <a:gd name="connsiteX0" fmla="*/ -1 w 5739475"/>
              <a:gd name="connsiteY0" fmla="*/ 783420 h 795562"/>
              <a:gd name="connsiteX1" fmla="*/ 1989717 w 5739475"/>
              <a:gd name="connsiteY1" fmla="*/ 0 h 795562"/>
              <a:gd name="connsiteX2" fmla="*/ 4118269 w 5739475"/>
              <a:gd name="connsiteY2" fmla="*/ 1463 h 795562"/>
              <a:gd name="connsiteX3" fmla="*/ 5739475 w 5739475"/>
              <a:gd name="connsiteY3" fmla="*/ 795562 h 795562"/>
              <a:gd name="connsiteX4" fmla="*/ -1 w 5739475"/>
              <a:gd name="connsiteY4" fmla="*/ 783420 h 795562"/>
              <a:gd name="connsiteX0" fmla="*/ -1 w 5739475"/>
              <a:gd name="connsiteY0" fmla="*/ 781957 h 794099"/>
              <a:gd name="connsiteX1" fmla="*/ 1973721 w 5739475"/>
              <a:gd name="connsiteY1" fmla="*/ 16477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34850 w 5739475"/>
              <a:gd name="connsiteY1" fmla="*/ 23946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60456 w 5739475"/>
              <a:gd name="connsiteY1" fmla="*/ 13772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651777"/>
              <a:gd name="connsiteY0" fmla="*/ 781957 h 781957"/>
              <a:gd name="connsiteX1" fmla="*/ 1960456 w 5651777"/>
              <a:gd name="connsiteY1" fmla="*/ 13772 h 781957"/>
              <a:gd name="connsiteX2" fmla="*/ 4118269 w 5651777"/>
              <a:gd name="connsiteY2" fmla="*/ 0 h 781957"/>
              <a:gd name="connsiteX3" fmla="*/ 5651777 w 5651777"/>
              <a:gd name="connsiteY3" fmla="*/ 781185 h 781957"/>
              <a:gd name="connsiteX4" fmla="*/ -1 w 5651777"/>
              <a:gd name="connsiteY4" fmla="*/ 781957 h 781957"/>
              <a:gd name="connsiteX0" fmla="*/ 0 w 5636474"/>
              <a:gd name="connsiteY0" fmla="*/ 789521 h 789521"/>
              <a:gd name="connsiteX1" fmla="*/ 1945153 w 5636474"/>
              <a:gd name="connsiteY1" fmla="*/ 13772 h 789521"/>
              <a:gd name="connsiteX2" fmla="*/ 4102966 w 5636474"/>
              <a:gd name="connsiteY2" fmla="*/ 0 h 789521"/>
              <a:gd name="connsiteX3" fmla="*/ 5636474 w 5636474"/>
              <a:gd name="connsiteY3" fmla="*/ 781185 h 789521"/>
              <a:gd name="connsiteX4" fmla="*/ 0 w 5636474"/>
              <a:gd name="connsiteY4" fmla="*/ 789521 h 789521"/>
              <a:gd name="connsiteX0" fmla="*/ 0 w 5636474"/>
              <a:gd name="connsiteY0" fmla="*/ 775749 h 775749"/>
              <a:gd name="connsiteX1" fmla="*/ 1945153 w 5636474"/>
              <a:gd name="connsiteY1" fmla="*/ 0 h 775749"/>
              <a:gd name="connsiteX2" fmla="*/ 4132687 w 5636474"/>
              <a:gd name="connsiteY2" fmla="*/ 8532 h 775749"/>
              <a:gd name="connsiteX3" fmla="*/ 5636474 w 5636474"/>
              <a:gd name="connsiteY3" fmla="*/ 767413 h 775749"/>
              <a:gd name="connsiteX4" fmla="*/ 0 w 5636474"/>
              <a:gd name="connsiteY4" fmla="*/ 775749 h 775749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32687 w 5659428"/>
              <a:gd name="connsiteY2" fmla="*/ 8532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25036 w 5659428"/>
              <a:gd name="connsiteY2" fmla="*/ 4750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581071"/>
              <a:gd name="connsiteY0" fmla="*/ 775749 h 797100"/>
              <a:gd name="connsiteX1" fmla="*/ 1945153 w 5581071"/>
              <a:gd name="connsiteY1" fmla="*/ 0 h 797100"/>
              <a:gd name="connsiteX2" fmla="*/ 4125036 w 5581071"/>
              <a:gd name="connsiteY2" fmla="*/ 4750 h 797100"/>
              <a:gd name="connsiteX3" fmla="*/ 5581071 w 5581071"/>
              <a:gd name="connsiteY3" fmla="*/ 797100 h 797100"/>
              <a:gd name="connsiteX4" fmla="*/ 0 w 5581071"/>
              <a:gd name="connsiteY4" fmla="*/ 775749 h 797100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125036 w 5648760"/>
              <a:gd name="connsiteY2" fmla="*/ 4750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89351 w 5648760"/>
              <a:gd name="connsiteY2" fmla="*/ 6135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59367 w 5648760"/>
              <a:gd name="connsiteY2" fmla="*/ 43633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79233 w 5648760"/>
              <a:gd name="connsiteY2" fmla="*/ 5891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8760" h="782999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1" name="Parallelogram 5">
            <a:extLst>
              <a:ext uri="{FF2B5EF4-FFF2-40B4-BE49-F238E27FC236}">
                <a16:creationId xmlns:a16="http://schemas.microsoft.com/office/drawing/2014/main" id="{B21BDE6E-085E-1547-A50E-6A4884F80349}"/>
              </a:ext>
            </a:extLst>
          </p:cNvPr>
          <p:cNvSpPr/>
          <p:nvPr userDrawn="1"/>
        </p:nvSpPr>
        <p:spPr>
          <a:xfrm rot="18712535">
            <a:off x="3076164" y="826860"/>
            <a:ext cx="2474674" cy="767142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5471014 w 5562575"/>
              <a:gd name="connsiteY2" fmla="*/ 50879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471014"/>
              <a:gd name="connsiteY0" fmla="*/ 800891 h 800891"/>
              <a:gd name="connsiteX1" fmla="*/ 2013700 w 5471014"/>
              <a:gd name="connsiteY1" fmla="*/ 0 h 800891"/>
              <a:gd name="connsiteX2" fmla="*/ 5471014 w 5471014"/>
              <a:gd name="connsiteY2" fmla="*/ 50879 h 800891"/>
              <a:gd name="connsiteX3" fmla="*/ 3581955 w 5471014"/>
              <a:gd name="connsiteY3" fmla="*/ 799614 h 800891"/>
              <a:gd name="connsiteX4" fmla="*/ -1 w 5471014"/>
              <a:gd name="connsiteY4" fmla="*/ 800891 h 800891"/>
              <a:gd name="connsiteX0" fmla="*/ -1 w 5490532"/>
              <a:gd name="connsiteY0" fmla="*/ 800891 h 800891"/>
              <a:gd name="connsiteX1" fmla="*/ 2013700 w 5490532"/>
              <a:gd name="connsiteY1" fmla="*/ 0 h 800891"/>
              <a:gd name="connsiteX2" fmla="*/ 5490532 w 5490532"/>
              <a:gd name="connsiteY2" fmla="*/ 17270 h 800891"/>
              <a:gd name="connsiteX3" fmla="*/ 3581955 w 5490532"/>
              <a:gd name="connsiteY3" fmla="*/ 799614 h 800891"/>
              <a:gd name="connsiteX4" fmla="*/ -1 w 5490532"/>
              <a:gd name="connsiteY4" fmla="*/ 800891 h 800891"/>
              <a:gd name="connsiteX0" fmla="*/ -1 w 5490532"/>
              <a:gd name="connsiteY0" fmla="*/ 783621 h 783621"/>
              <a:gd name="connsiteX1" fmla="*/ 1961916 w 5490532"/>
              <a:gd name="connsiteY1" fmla="*/ 3305 h 783621"/>
              <a:gd name="connsiteX2" fmla="*/ 5490532 w 5490532"/>
              <a:gd name="connsiteY2" fmla="*/ 0 h 783621"/>
              <a:gd name="connsiteX3" fmla="*/ 3581955 w 5490532"/>
              <a:gd name="connsiteY3" fmla="*/ 782344 h 783621"/>
              <a:gd name="connsiteX4" fmla="*/ -1 w 5490532"/>
              <a:gd name="connsiteY4" fmla="*/ 783621 h 783621"/>
              <a:gd name="connsiteX0" fmla="*/ -1 w 5630999"/>
              <a:gd name="connsiteY0" fmla="*/ 791138 h 791138"/>
              <a:gd name="connsiteX1" fmla="*/ 2102383 w 5630999"/>
              <a:gd name="connsiteY1" fmla="*/ 3305 h 791138"/>
              <a:gd name="connsiteX2" fmla="*/ 5630999 w 5630999"/>
              <a:gd name="connsiteY2" fmla="*/ 0 h 791138"/>
              <a:gd name="connsiteX3" fmla="*/ 3722422 w 5630999"/>
              <a:gd name="connsiteY3" fmla="*/ 782344 h 791138"/>
              <a:gd name="connsiteX4" fmla="*/ -1 w 5630999"/>
              <a:gd name="connsiteY4" fmla="*/ 791138 h 791138"/>
              <a:gd name="connsiteX0" fmla="*/ 0 w 5504151"/>
              <a:gd name="connsiteY0" fmla="*/ 787207 h 787207"/>
              <a:gd name="connsiteX1" fmla="*/ 1975535 w 5504151"/>
              <a:gd name="connsiteY1" fmla="*/ 3305 h 787207"/>
              <a:gd name="connsiteX2" fmla="*/ 5504151 w 5504151"/>
              <a:gd name="connsiteY2" fmla="*/ 0 h 787207"/>
              <a:gd name="connsiteX3" fmla="*/ 3595574 w 5504151"/>
              <a:gd name="connsiteY3" fmla="*/ 782344 h 787207"/>
              <a:gd name="connsiteX4" fmla="*/ 0 w 5504151"/>
              <a:gd name="connsiteY4" fmla="*/ 787207 h 787207"/>
              <a:gd name="connsiteX0" fmla="*/ 0 w 5583755"/>
              <a:gd name="connsiteY0" fmla="*/ 792282 h 792282"/>
              <a:gd name="connsiteX1" fmla="*/ 1975535 w 5583755"/>
              <a:gd name="connsiteY1" fmla="*/ 8380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2282 h 792282"/>
              <a:gd name="connsiteX1" fmla="*/ 1959351 w 5583755"/>
              <a:gd name="connsiteY1" fmla="*/ 7975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5670 h 795670"/>
              <a:gd name="connsiteX1" fmla="*/ 1952583 w 5583755"/>
              <a:gd name="connsiteY1" fmla="*/ 0 h 795670"/>
              <a:gd name="connsiteX2" fmla="*/ 5583755 w 5583755"/>
              <a:gd name="connsiteY2" fmla="*/ 3388 h 795670"/>
              <a:gd name="connsiteX3" fmla="*/ 3595574 w 5583755"/>
              <a:gd name="connsiteY3" fmla="*/ 790807 h 795670"/>
              <a:gd name="connsiteX4" fmla="*/ 0 w 5583755"/>
              <a:gd name="connsiteY4" fmla="*/ 795670 h 79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3755" h="795670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latin typeface="Arial Regular"/>
              </a:rPr>
              <a:t>	</a:t>
            </a:r>
          </a:p>
        </p:txBody>
      </p:sp>
      <p:sp>
        <p:nvSpPr>
          <p:cNvPr id="22" name="Parallelogram 5">
            <a:extLst>
              <a:ext uri="{FF2B5EF4-FFF2-40B4-BE49-F238E27FC236}">
                <a16:creationId xmlns:a16="http://schemas.microsoft.com/office/drawing/2014/main" id="{7EBA838F-BB19-8141-B58D-E3CD4A2D2A56}"/>
              </a:ext>
            </a:extLst>
          </p:cNvPr>
          <p:cNvSpPr/>
          <p:nvPr userDrawn="1"/>
        </p:nvSpPr>
        <p:spPr>
          <a:xfrm rot="18712535">
            <a:off x="-874721" y="631138"/>
            <a:ext cx="3469767" cy="79888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0 w 5359612"/>
              <a:gd name="connsiteY0" fmla="*/ 792530 h 794751"/>
              <a:gd name="connsiteX1" fmla="*/ 1395915 w 5359612"/>
              <a:gd name="connsiteY1" fmla="*/ 776 h 794751"/>
              <a:gd name="connsiteX2" fmla="*/ 4271430 w 5359612"/>
              <a:gd name="connsiteY2" fmla="*/ 0 h 794751"/>
              <a:gd name="connsiteX3" fmla="*/ 5359612 w 5359612"/>
              <a:gd name="connsiteY3" fmla="*/ 794751 h 794751"/>
              <a:gd name="connsiteX4" fmla="*/ 0 w 5359612"/>
              <a:gd name="connsiteY4" fmla="*/ 792530 h 794751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71430 w 5359612"/>
              <a:gd name="connsiteY2" fmla="*/ 553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38452 w 5359612"/>
              <a:gd name="connsiteY2" fmla="*/ 19627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56773 w 5359612"/>
              <a:gd name="connsiteY2" fmla="*/ 9030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2282"/>
              <a:gd name="connsiteY0" fmla="*/ 793083 h 799542"/>
              <a:gd name="connsiteX1" fmla="*/ 1358155 w 5352282"/>
              <a:gd name="connsiteY1" fmla="*/ 0 h 799542"/>
              <a:gd name="connsiteX2" fmla="*/ 4256773 w 5352282"/>
              <a:gd name="connsiteY2" fmla="*/ 9030 h 799542"/>
              <a:gd name="connsiteX3" fmla="*/ 5352283 w 5352282"/>
              <a:gd name="connsiteY3" fmla="*/ 799542 h 799542"/>
              <a:gd name="connsiteX4" fmla="*/ 0 w 5352282"/>
              <a:gd name="connsiteY4" fmla="*/ 793083 h 799542"/>
              <a:gd name="connsiteX0" fmla="*/ 0 w 5281403"/>
              <a:gd name="connsiteY0" fmla="*/ 820312 h 820312"/>
              <a:gd name="connsiteX1" fmla="*/ 1287275 w 5281403"/>
              <a:gd name="connsiteY1" fmla="*/ 0 h 820312"/>
              <a:gd name="connsiteX2" fmla="*/ 4185893 w 5281403"/>
              <a:gd name="connsiteY2" fmla="*/ 9030 h 820312"/>
              <a:gd name="connsiteX3" fmla="*/ 5281403 w 5281403"/>
              <a:gd name="connsiteY3" fmla="*/ 799542 h 820312"/>
              <a:gd name="connsiteX4" fmla="*/ 0 w 5281403"/>
              <a:gd name="connsiteY4" fmla="*/ 820312 h 820312"/>
              <a:gd name="connsiteX0" fmla="*/ 0 w 5377932"/>
              <a:gd name="connsiteY0" fmla="*/ 807919 h 807919"/>
              <a:gd name="connsiteX1" fmla="*/ 1383804 w 5377932"/>
              <a:gd name="connsiteY1" fmla="*/ 0 h 807919"/>
              <a:gd name="connsiteX2" fmla="*/ 4282422 w 5377932"/>
              <a:gd name="connsiteY2" fmla="*/ 9030 h 807919"/>
              <a:gd name="connsiteX3" fmla="*/ 5377932 w 5377932"/>
              <a:gd name="connsiteY3" fmla="*/ 799542 h 807919"/>
              <a:gd name="connsiteX4" fmla="*/ 0 w 5377932"/>
              <a:gd name="connsiteY4" fmla="*/ 807919 h 807919"/>
              <a:gd name="connsiteX0" fmla="*/ 0 w 5377932"/>
              <a:gd name="connsiteY0" fmla="*/ 798889 h 798889"/>
              <a:gd name="connsiteX1" fmla="*/ 1403132 w 5377932"/>
              <a:gd name="connsiteY1" fmla="*/ 9638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  <a:gd name="connsiteX0" fmla="*/ 0 w 5377932"/>
              <a:gd name="connsiteY0" fmla="*/ 798889 h 798889"/>
              <a:gd name="connsiteX1" fmla="*/ 1375714 w 5377932"/>
              <a:gd name="connsiteY1" fmla="*/ 4176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7932" h="798889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3" name="Parallelogram 5">
            <a:extLst>
              <a:ext uri="{FF2B5EF4-FFF2-40B4-BE49-F238E27FC236}">
                <a16:creationId xmlns:a16="http://schemas.microsoft.com/office/drawing/2014/main" id="{EF81388C-9BC3-7949-91A1-841B0ADE9EF4}"/>
              </a:ext>
            </a:extLst>
          </p:cNvPr>
          <p:cNvSpPr/>
          <p:nvPr userDrawn="1"/>
        </p:nvSpPr>
        <p:spPr>
          <a:xfrm rot="18712535">
            <a:off x="-573903" y="-91275"/>
            <a:ext cx="1645460" cy="842195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-1 w 5312072"/>
              <a:gd name="connsiteY0" fmla="*/ 846923 h 846923"/>
              <a:gd name="connsiteX1" fmla="*/ 1348375 w 5312072"/>
              <a:gd name="connsiteY1" fmla="*/ 4305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379535 w 5312072"/>
              <a:gd name="connsiteY1" fmla="*/ 125232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420814 w 5312072"/>
              <a:gd name="connsiteY1" fmla="*/ 15471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26578 h 826578"/>
              <a:gd name="connsiteX1" fmla="*/ 2420814 w 5312072"/>
              <a:gd name="connsiteY1" fmla="*/ 134365 h 826578"/>
              <a:gd name="connsiteX2" fmla="*/ 2926504 w 5312072"/>
              <a:gd name="connsiteY2" fmla="*/ 0 h 826578"/>
              <a:gd name="connsiteX3" fmla="*/ 5312072 w 5312072"/>
              <a:gd name="connsiteY3" fmla="*/ 816680 h 826578"/>
              <a:gd name="connsiteX4" fmla="*/ -1 w 5312072"/>
              <a:gd name="connsiteY4" fmla="*/ 826578 h 826578"/>
              <a:gd name="connsiteX0" fmla="*/ -1 w 5312072"/>
              <a:gd name="connsiteY0" fmla="*/ 826578 h 826578"/>
              <a:gd name="connsiteX1" fmla="*/ 2926504 w 5312072"/>
              <a:gd name="connsiteY1" fmla="*/ 0 h 826578"/>
              <a:gd name="connsiteX2" fmla="*/ 5312072 w 5312072"/>
              <a:gd name="connsiteY2" fmla="*/ 816680 h 826578"/>
              <a:gd name="connsiteX3" fmla="*/ -1 w 5312072"/>
              <a:gd name="connsiteY3" fmla="*/ 826578 h 826578"/>
              <a:gd name="connsiteX0" fmla="*/ 0 w 5039329"/>
              <a:gd name="connsiteY0" fmla="*/ 844677 h 844677"/>
              <a:gd name="connsiteX1" fmla="*/ 2653761 w 5039329"/>
              <a:gd name="connsiteY1" fmla="*/ 0 h 844677"/>
              <a:gd name="connsiteX2" fmla="*/ 5039329 w 5039329"/>
              <a:gd name="connsiteY2" fmla="*/ 816680 h 844677"/>
              <a:gd name="connsiteX3" fmla="*/ 0 w 5039329"/>
              <a:gd name="connsiteY3" fmla="*/ 844677 h 844677"/>
              <a:gd name="connsiteX0" fmla="*/ 1 w 5337350"/>
              <a:gd name="connsiteY0" fmla="*/ 846385 h 846385"/>
              <a:gd name="connsiteX1" fmla="*/ 2951782 w 5337350"/>
              <a:gd name="connsiteY1" fmla="*/ 0 h 846385"/>
              <a:gd name="connsiteX2" fmla="*/ 5337350 w 5337350"/>
              <a:gd name="connsiteY2" fmla="*/ 816680 h 846385"/>
              <a:gd name="connsiteX3" fmla="*/ 1 w 5337350"/>
              <a:gd name="connsiteY3" fmla="*/ 846385 h 846385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4851095"/>
              <a:gd name="connsiteY0" fmla="*/ 822828 h 822828"/>
              <a:gd name="connsiteX1" fmla="*/ 2882278 w 4851095"/>
              <a:gd name="connsiteY1" fmla="*/ 0 h 822828"/>
              <a:gd name="connsiteX2" fmla="*/ 4851096 w 4851095"/>
              <a:gd name="connsiteY2" fmla="*/ 791649 h 822828"/>
              <a:gd name="connsiteX3" fmla="*/ 0 w 4851095"/>
              <a:gd name="connsiteY3" fmla="*/ 822828 h 822828"/>
              <a:gd name="connsiteX0" fmla="*/ 0 w 5286801"/>
              <a:gd name="connsiteY0" fmla="*/ 822828 h 832739"/>
              <a:gd name="connsiteX1" fmla="*/ 2882278 w 5286801"/>
              <a:gd name="connsiteY1" fmla="*/ 0 h 832739"/>
              <a:gd name="connsiteX2" fmla="*/ 5286800 w 5286801"/>
              <a:gd name="connsiteY2" fmla="*/ 832739 h 832739"/>
              <a:gd name="connsiteX3" fmla="*/ 0 w 5286801"/>
              <a:gd name="connsiteY3" fmla="*/ 822828 h 832739"/>
              <a:gd name="connsiteX0" fmla="*/ 0 w 4964564"/>
              <a:gd name="connsiteY0" fmla="*/ 822828 h 822828"/>
              <a:gd name="connsiteX1" fmla="*/ 2882278 w 4964564"/>
              <a:gd name="connsiteY1" fmla="*/ 0 h 822828"/>
              <a:gd name="connsiteX2" fmla="*/ 4964565 w 4964564"/>
              <a:gd name="connsiteY2" fmla="*/ 807057 h 822828"/>
              <a:gd name="connsiteX3" fmla="*/ 0 w 4964564"/>
              <a:gd name="connsiteY3" fmla="*/ 822828 h 822828"/>
              <a:gd name="connsiteX0" fmla="*/ 0 w 5281537"/>
              <a:gd name="connsiteY0" fmla="*/ 822828 h 822828"/>
              <a:gd name="connsiteX1" fmla="*/ 2882278 w 5281537"/>
              <a:gd name="connsiteY1" fmla="*/ 0 h 822828"/>
              <a:gd name="connsiteX2" fmla="*/ 5281537 w 5281537"/>
              <a:gd name="connsiteY2" fmla="*/ 821408 h 822828"/>
              <a:gd name="connsiteX3" fmla="*/ 0 w 5281537"/>
              <a:gd name="connsiteY3" fmla="*/ 822828 h 822828"/>
              <a:gd name="connsiteX0" fmla="*/ 0 w 5109880"/>
              <a:gd name="connsiteY0" fmla="*/ 822828 h 847736"/>
              <a:gd name="connsiteX1" fmla="*/ 2882278 w 5109880"/>
              <a:gd name="connsiteY1" fmla="*/ 0 h 847736"/>
              <a:gd name="connsiteX2" fmla="*/ 5109882 w 5109880"/>
              <a:gd name="connsiteY2" fmla="*/ 847736 h 847736"/>
              <a:gd name="connsiteX3" fmla="*/ 0 w 5109880"/>
              <a:gd name="connsiteY3" fmla="*/ 822828 h 847736"/>
              <a:gd name="connsiteX0" fmla="*/ 0 w 5314181"/>
              <a:gd name="connsiteY0" fmla="*/ 822828 h 842195"/>
              <a:gd name="connsiteX1" fmla="*/ 2882278 w 5314181"/>
              <a:gd name="connsiteY1" fmla="*/ 0 h 842195"/>
              <a:gd name="connsiteX2" fmla="*/ 5314181 w 5314181"/>
              <a:gd name="connsiteY2" fmla="*/ 842195 h 842195"/>
              <a:gd name="connsiteX3" fmla="*/ 0 w 5314181"/>
              <a:gd name="connsiteY3" fmla="*/ 822828 h 842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181" h="842195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64369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st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0977F-91A2-9748-BB23-EF42B86B3D4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22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2414C1-B336-2A44-833E-42FB6F79C6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34394" y="377256"/>
            <a:ext cx="754381" cy="31108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CE342F3-9D93-DB48-9A76-08D249149BD6}"/>
              </a:ext>
            </a:extLst>
          </p:cNvPr>
          <p:cNvSpPr/>
          <p:nvPr userDrawn="1"/>
        </p:nvSpPr>
        <p:spPr>
          <a:xfrm>
            <a:off x="11341003" y="6004967"/>
            <a:ext cx="479630" cy="479505"/>
          </a:xfrm>
          <a:prstGeom prst="ellipse">
            <a:avLst/>
          </a:prstGeom>
          <a:solidFill>
            <a:srgbClr val="334095"/>
          </a:solidFill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rtlCol="0" anchor="ctr"/>
          <a:lstStyle/>
          <a:p>
            <a:pPr algn="ctr"/>
            <a:endParaRPr lang="en-US" sz="900" b="0" i="0" dirty="0">
              <a:latin typeface="Arial Regular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0527F7-FF48-D649-A23D-D53358B4134E}"/>
              </a:ext>
            </a:extLst>
          </p:cNvPr>
          <p:cNvSpPr txBox="1"/>
          <p:nvPr userDrawn="1"/>
        </p:nvSpPr>
        <p:spPr>
          <a:xfrm>
            <a:off x="11403563" y="6106750"/>
            <a:ext cx="372145" cy="276963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pPr algn="ctr"/>
            <a:fld id="{260E2A6B-A809-4840-BF14-8648BC0BDF87}" type="slidenum">
              <a:rPr lang="id-ID" sz="1200" b="0" i="0" smtClean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pPr algn="ctr"/>
              <a:t>‹#›</a:t>
            </a:fld>
            <a:endParaRPr lang="id-ID" sz="120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CE40CFF0-7562-F940-87BD-44E1AF37AB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085643"/>
            <a:ext cx="5199017" cy="3543429"/>
          </a:xfrm>
          <a:prstGeom prst="rect">
            <a:avLst/>
          </a:prstGeom>
          <a:solidFill>
            <a:srgbClr val="000000"/>
          </a:solidFill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8771F5A-6C0E-E347-942F-3905BBE00D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4ABD0D-32A0-BF41-AECE-8656CAAE9ACB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E5682E8-DB79-B743-9D24-6B519CC9D04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7E7C615-3B1A-D345-A718-A25DBBC8BD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7563" y="2082396"/>
            <a:ext cx="5918005" cy="3550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chemeClr val="bg1"/>
              </a:buClr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chemeClr val="bg1"/>
              </a:buClr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chemeClr val="bg1"/>
              </a:buClr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4137315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A1DF222-FBAA-D141-B2E4-5A3CBCF749C5}"/>
              </a:ext>
            </a:extLst>
          </p:cNvPr>
          <p:cNvGrpSpPr/>
          <p:nvPr userDrawn="1"/>
        </p:nvGrpSpPr>
        <p:grpSpPr>
          <a:xfrm>
            <a:off x="4485206" y="3321696"/>
            <a:ext cx="2929677" cy="555263"/>
            <a:chOff x="4485206" y="3321696"/>
            <a:chExt cx="2929677" cy="55526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B7C13B0-249B-804C-859B-F1051792F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6308" y="3334350"/>
              <a:ext cx="485622" cy="48234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233CE93-2648-324C-BFE6-302561B32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98278" y="3321696"/>
              <a:ext cx="516605" cy="55526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C7B1B8C-2BE0-4F44-BAF7-EB1A59CCC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91624" y="3337086"/>
              <a:ext cx="516533" cy="51653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97F73FD-D640-1645-9328-7355903DA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85206" y="3371278"/>
              <a:ext cx="482341" cy="482341"/>
            </a:xfrm>
            <a:prstGeom prst="rect">
              <a:avLst/>
            </a:prstGeom>
          </p:spPr>
        </p:pic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95E8FC10-74B8-914B-8EB4-BE7F8F8364AF}"/>
              </a:ext>
            </a:extLst>
          </p:cNvPr>
          <p:cNvSpPr txBox="1">
            <a:spLocks/>
          </p:cNvSpPr>
          <p:nvPr userDrawn="1"/>
        </p:nvSpPr>
        <p:spPr>
          <a:xfrm>
            <a:off x="4939503" y="2627369"/>
            <a:ext cx="2021082" cy="386420"/>
          </a:xfrm>
          <a:prstGeom prst="rect">
            <a:avLst/>
          </a:prstGeom>
        </p:spPr>
        <p:txBody>
          <a:bodyPr/>
          <a:lstStyle>
            <a:lvl1pPr algn="l" defTabSz="91421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spc="30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1800" dirty="0"/>
              <a:t>FOLLOW US</a:t>
            </a:r>
            <a:r>
              <a:rPr lang="en-US" sz="1800" b="1" dirty="0"/>
              <a:t>: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BA3F78-3352-554C-B5A9-3282CF7B9DB8}"/>
              </a:ext>
            </a:extLst>
          </p:cNvPr>
          <p:cNvSpPr/>
          <p:nvPr userDrawn="1"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DD493F-5D8B-D044-A88F-A8256C0C8B18}"/>
              </a:ext>
            </a:extLst>
          </p:cNvPr>
          <p:cNvSpPr/>
          <p:nvPr userDrawn="1"/>
        </p:nvSpPr>
        <p:spPr>
          <a:xfrm>
            <a:off x="10901680" y="0"/>
            <a:ext cx="129032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514667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BBA3658-D66E-0B4B-944D-EA44104FF505}"/>
              </a:ext>
            </a:extLst>
          </p:cNvPr>
          <p:cNvSpPr/>
          <p:nvPr userDrawn="1"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22B5A1-9E78-334F-8188-80C65F80B1A1}"/>
              </a:ext>
            </a:extLst>
          </p:cNvPr>
          <p:cNvSpPr/>
          <p:nvPr userDrawn="1"/>
        </p:nvSpPr>
        <p:spPr>
          <a:xfrm>
            <a:off x="10901680" y="0"/>
            <a:ext cx="129032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3634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26A0D75-7BB0-E148-9ADB-A1DEF7ECF605}"/>
              </a:ext>
            </a:extLst>
          </p:cNvPr>
          <p:cNvSpPr txBox="1"/>
          <p:nvPr userDrawn="1"/>
        </p:nvSpPr>
        <p:spPr>
          <a:xfrm>
            <a:off x="11616267" y="-3488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b="0" i="0" dirty="0">
              <a:latin typeface="Arial Regular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7BA1A0-AD92-C94F-92FB-B8F061FEBD3E}"/>
              </a:ext>
            </a:extLst>
          </p:cNvPr>
          <p:cNvSpPr/>
          <p:nvPr userDrawn="1"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9" name="Parallelogram 3">
            <a:extLst>
              <a:ext uri="{FF2B5EF4-FFF2-40B4-BE49-F238E27FC236}">
                <a16:creationId xmlns:a16="http://schemas.microsoft.com/office/drawing/2014/main" id="{C3FEC7F2-7008-B24F-9147-57E4681B61AF}"/>
              </a:ext>
            </a:extLst>
          </p:cNvPr>
          <p:cNvSpPr/>
          <p:nvPr userDrawn="1"/>
        </p:nvSpPr>
        <p:spPr>
          <a:xfrm rot="18712535">
            <a:off x="-1178182" y="1302352"/>
            <a:ext cx="5286853" cy="800024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735814"/>
              <a:gd name="connsiteY0" fmla="*/ 790297 h 790297"/>
              <a:gd name="connsiteX1" fmla="*/ 1063837 w 5735814"/>
              <a:gd name="connsiteY1" fmla="*/ 1436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510593"/>
              <a:gd name="connsiteY0" fmla="*/ 786128 h 790297"/>
              <a:gd name="connsiteX1" fmla="*/ 838616 w 5510593"/>
              <a:gd name="connsiteY1" fmla="*/ 14360 h 790297"/>
              <a:gd name="connsiteX2" fmla="*/ 5510593 w 5510593"/>
              <a:gd name="connsiteY2" fmla="*/ 0 h 790297"/>
              <a:gd name="connsiteX3" fmla="*/ 5313019 w 5510593"/>
              <a:gd name="connsiteY3" fmla="*/ 790297 h 790297"/>
              <a:gd name="connsiteX4" fmla="*/ 0 w 5510593"/>
              <a:gd name="connsiteY4" fmla="*/ 786128 h 790297"/>
              <a:gd name="connsiteX0" fmla="*/ 0 w 5313019"/>
              <a:gd name="connsiteY0" fmla="*/ 784860 h 789029"/>
              <a:gd name="connsiteX1" fmla="*/ 838616 w 5313019"/>
              <a:gd name="connsiteY1" fmla="*/ 13092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313019"/>
              <a:gd name="connsiteY0" fmla="*/ 784860 h 789029"/>
              <a:gd name="connsiteX1" fmla="*/ 896901 w 5313019"/>
              <a:gd name="connsiteY1" fmla="*/ 16275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280006"/>
              <a:gd name="connsiteY0" fmla="*/ 797904 h 797904"/>
              <a:gd name="connsiteX1" fmla="*/ 863888 w 5280006"/>
              <a:gd name="connsiteY1" fmla="*/ 16275 h 797904"/>
              <a:gd name="connsiteX2" fmla="*/ 4578148 w 5280006"/>
              <a:gd name="connsiteY2" fmla="*/ 0 h 797904"/>
              <a:gd name="connsiteX3" fmla="*/ 5280006 w 5280006"/>
              <a:gd name="connsiteY3" fmla="*/ 789029 h 797904"/>
              <a:gd name="connsiteX4" fmla="*/ 0 w 5280006"/>
              <a:gd name="connsiteY4" fmla="*/ 797904 h 797904"/>
              <a:gd name="connsiteX0" fmla="*/ 0 w 5286853"/>
              <a:gd name="connsiteY0" fmla="*/ 799779 h 799779"/>
              <a:gd name="connsiteX1" fmla="*/ 870735 w 5286853"/>
              <a:gd name="connsiteY1" fmla="*/ 16275 h 799779"/>
              <a:gd name="connsiteX2" fmla="*/ 4584995 w 5286853"/>
              <a:gd name="connsiteY2" fmla="*/ 0 h 799779"/>
              <a:gd name="connsiteX3" fmla="*/ 5286853 w 5286853"/>
              <a:gd name="connsiteY3" fmla="*/ 789029 h 799779"/>
              <a:gd name="connsiteX4" fmla="*/ 0 w 5286853"/>
              <a:gd name="connsiteY4" fmla="*/ 799779 h 799779"/>
              <a:gd name="connsiteX0" fmla="*/ 0 w 5286853"/>
              <a:gd name="connsiteY0" fmla="*/ 800024 h 800024"/>
              <a:gd name="connsiteX1" fmla="*/ 870735 w 5286853"/>
              <a:gd name="connsiteY1" fmla="*/ 16520 h 800024"/>
              <a:gd name="connsiteX2" fmla="*/ 4580511 w 5286853"/>
              <a:gd name="connsiteY2" fmla="*/ 0 h 800024"/>
              <a:gd name="connsiteX3" fmla="*/ 5286853 w 5286853"/>
              <a:gd name="connsiteY3" fmla="*/ 789274 h 800024"/>
              <a:gd name="connsiteX4" fmla="*/ 0 w 5286853"/>
              <a:gd name="connsiteY4" fmla="*/ 800024 h 80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6853" h="800024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1" name="Parallelogram 5">
            <a:extLst>
              <a:ext uri="{FF2B5EF4-FFF2-40B4-BE49-F238E27FC236}">
                <a16:creationId xmlns:a16="http://schemas.microsoft.com/office/drawing/2014/main" id="{344892CA-84CB-274E-A284-F806E7D0297E}"/>
              </a:ext>
            </a:extLst>
          </p:cNvPr>
          <p:cNvSpPr/>
          <p:nvPr userDrawn="1"/>
        </p:nvSpPr>
        <p:spPr>
          <a:xfrm rot="18712535">
            <a:off x="-1166009" y="2663416"/>
            <a:ext cx="5266220" cy="776083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0 w 6150740"/>
              <a:gd name="connsiteY0" fmla="*/ 774465 h 774465"/>
              <a:gd name="connsiteX1" fmla="*/ 1754419 w 6150740"/>
              <a:gd name="connsiteY1" fmla="*/ 14273 h 774465"/>
              <a:gd name="connsiteX2" fmla="*/ 6150740 w 6150740"/>
              <a:gd name="connsiteY2" fmla="*/ 0 h 774465"/>
              <a:gd name="connsiteX3" fmla="*/ 5259235 w 6150740"/>
              <a:gd name="connsiteY3" fmla="*/ 766052 h 774465"/>
              <a:gd name="connsiteX4" fmla="*/ 0 w 6150740"/>
              <a:gd name="connsiteY4" fmla="*/ 774465 h 774465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353777 w 5245282"/>
              <a:gd name="connsiteY3" fmla="*/ 766052 h 774502"/>
              <a:gd name="connsiteX4" fmla="*/ 0 w 5245282"/>
              <a:gd name="connsiteY4" fmla="*/ 774502 h 774502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402635 w 5245282"/>
              <a:gd name="connsiteY3" fmla="*/ 768719 h 774502"/>
              <a:gd name="connsiteX4" fmla="*/ 0 w 5245282"/>
              <a:gd name="connsiteY4" fmla="*/ 774502 h 774502"/>
              <a:gd name="connsiteX0" fmla="*/ 0 w 5266220"/>
              <a:gd name="connsiteY0" fmla="*/ 773359 h 773359"/>
              <a:gd name="connsiteX1" fmla="*/ 848961 w 5266220"/>
              <a:gd name="connsiteY1" fmla="*/ 13130 h 773359"/>
              <a:gd name="connsiteX2" fmla="*/ 5266220 w 5266220"/>
              <a:gd name="connsiteY2" fmla="*/ 0 h 773359"/>
              <a:gd name="connsiteX3" fmla="*/ 4402635 w 5266220"/>
              <a:gd name="connsiteY3" fmla="*/ 767576 h 773359"/>
              <a:gd name="connsiteX4" fmla="*/ 0 w 5266220"/>
              <a:gd name="connsiteY4" fmla="*/ 773359 h 773359"/>
              <a:gd name="connsiteX0" fmla="*/ 0 w 5266220"/>
              <a:gd name="connsiteY0" fmla="*/ 776083 h 776083"/>
              <a:gd name="connsiteX1" fmla="*/ 866645 w 5266220"/>
              <a:gd name="connsiteY1" fmla="*/ 0 h 776083"/>
              <a:gd name="connsiteX2" fmla="*/ 5266220 w 5266220"/>
              <a:gd name="connsiteY2" fmla="*/ 2724 h 776083"/>
              <a:gd name="connsiteX3" fmla="*/ 4402635 w 5266220"/>
              <a:gd name="connsiteY3" fmla="*/ 770300 h 776083"/>
              <a:gd name="connsiteX4" fmla="*/ 0 w 5266220"/>
              <a:gd name="connsiteY4" fmla="*/ 776083 h 77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6220" h="776083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2" name="Parallelogram 5">
            <a:extLst>
              <a:ext uri="{FF2B5EF4-FFF2-40B4-BE49-F238E27FC236}">
                <a16:creationId xmlns:a16="http://schemas.microsoft.com/office/drawing/2014/main" id="{044293C8-5C62-2040-A742-331B4DD48D32}"/>
              </a:ext>
            </a:extLst>
          </p:cNvPr>
          <p:cNvSpPr/>
          <p:nvPr userDrawn="1"/>
        </p:nvSpPr>
        <p:spPr>
          <a:xfrm rot="18712535">
            <a:off x="1041900" y="2520733"/>
            <a:ext cx="3488346" cy="778716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7966866"/>
              <a:gd name="connsiteY0" fmla="*/ 800891 h 812477"/>
              <a:gd name="connsiteX1" fmla="*/ 2013700 w 7966866"/>
              <a:gd name="connsiteY1" fmla="*/ 0 h 812477"/>
              <a:gd name="connsiteX2" fmla="*/ 7966866 w 7966866"/>
              <a:gd name="connsiteY2" fmla="*/ 15832 h 812477"/>
              <a:gd name="connsiteX3" fmla="*/ 5859612 w 7966866"/>
              <a:gd name="connsiteY3" fmla="*/ 812477 h 812477"/>
              <a:gd name="connsiteX4" fmla="*/ -1 w 7966866"/>
              <a:gd name="connsiteY4" fmla="*/ 800891 h 812477"/>
              <a:gd name="connsiteX0" fmla="*/ -1 w 7966866"/>
              <a:gd name="connsiteY0" fmla="*/ 785059 h 796645"/>
              <a:gd name="connsiteX1" fmla="*/ 1961915 w 7966866"/>
              <a:gd name="connsiteY1" fmla="*/ 4742 h 796645"/>
              <a:gd name="connsiteX2" fmla="*/ 7966866 w 7966866"/>
              <a:gd name="connsiteY2" fmla="*/ 0 h 796645"/>
              <a:gd name="connsiteX3" fmla="*/ 5859612 w 7966866"/>
              <a:gd name="connsiteY3" fmla="*/ 796645 h 796645"/>
              <a:gd name="connsiteX4" fmla="*/ -1 w 7966866"/>
              <a:gd name="connsiteY4" fmla="*/ 785059 h 796645"/>
              <a:gd name="connsiteX0" fmla="*/ 0 w 7935024"/>
              <a:gd name="connsiteY0" fmla="*/ 793105 h 796645"/>
              <a:gd name="connsiteX1" fmla="*/ 1930073 w 7935024"/>
              <a:gd name="connsiteY1" fmla="*/ 4742 h 796645"/>
              <a:gd name="connsiteX2" fmla="*/ 7935024 w 7935024"/>
              <a:gd name="connsiteY2" fmla="*/ 0 h 796645"/>
              <a:gd name="connsiteX3" fmla="*/ 5827770 w 7935024"/>
              <a:gd name="connsiteY3" fmla="*/ 796645 h 796645"/>
              <a:gd name="connsiteX4" fmla="*/ 0 w 7935024"/>
              <a:gd name="connsiteY4" fmla="*/ 793105 h 796645"/>
              <a:gd name="connsiteX0" fmla="*/ -1 w 7973964"/>
              <a:gd name="connsiteY0" fmla="*/ 788662 h 796645"/>
              <a:gd name="connsiteX1" fmla="*/ 1969013 w 7973964"/>
              <a:gd name="connsiteY1" fmla="*/ 4742 h 796645"/>
              <a:gd name="connsiteX2" fmla="*/ 7973964 w 7973964"/>
              <a:gd name="connsiteY2" fmla="*/ 0 h 796645"/>
              <a:gd name="connsiteX3" fmla="*/ 5866710 w 7973964"/>
              <a:gd name="connsiteY3" fmla="*/ 796645 h 796645"/>
              <a:gd name="connsiteX4" fmla="*/ -1 w 7973964"/>
              <a:gd name="connsiteY4" fmla="*/ 788662 h 796645"/>
              <a:gd name="connsiteX0" fmla="*/ -1 w 7973964"/>
              <a:gd name="connsiteY0" fmla="*/ 788662 h 799694"/>
              <a:gd name="connsiteX1" fmla="*/ 1969013 w 7973964"/>
              <a:gd name="connsiteY1" fmla="*/ 4742 h 799694"/>
              <a:gd name="connsiteX2" fmla="*/ 7973964 w 7973964"/>
              <a:gd name="connsiteY2" fmla="*/ 0 h 799694"/>
              <a:gd name="connsiteX3" fmla="*/ 5992699 w 7973964"/>
              <a:gd name="connsiteY3" fmla="*/ 799694 h 799694"/>
              <a:gd name="connsiteX4" fmla="*/ -1 w 7973964"/>
              <a:gd name="connsiteY4" fmla="*/ 788662 h 799694"/>
              <a:gd name="connsiteX0" fmla="*/ -1 w 7973964"/>
              <a:gd name="connsiteY0" fmla="*/ 800092 h 811124"/>
              <a:gd name="connsiteX1" fmla="*/ 2044058 w 7973964"/>
              <a:gd name="connsiteY1" fmla="*/ 0 h 811124"/>
              <a:gd name="connsiteX2" fmla="*/ 7973964 w 7973964"/>
              <a:gd name="connsiteY2" fmla="*/ 11430 h 811124"/>
              <a:gd name="connsiteX3" fmla="*/ 5992699 w 7973964"/>
              <a:gd name="connsiteY3" fmla="*/ 811124 h 811124"/>
              <a:gd name="connsiteX4" fmla="*/ -1 w 7973964"/>
              <a:gd name="connsiteY4" fmla="*/ 800092 h 811124"/>
              <a:gd name="connsiteX0" fmla="*/ 1 w 7982500"/>
              <a:gd name="connsiteY0" fmla="*/ 803483 h 811124"/>
              <a:gd name="connsiteX1" fmla="*/ 2052594 w 7982500"/>
              <a:gd name="connsiteY1" fmla="*/ 0 h 811124"/>
              <a:gd name="connsiteX2" fmla="*/ 7982500 w 7982500"/>
              <a:gd name="connsiteY2" fmla="*/ 11430 h 811124"/>
              <a:gd name="connsiteX3" fmla="*/ 6001235 w 7982500"/>
              <a:gd name="connsiteY3" fmla="*/ 811124 h 811124"/>
              <a:gd name="connsiteX4" fmla="*/ 1 w 7982500"/>
              <a:gd name="connsiteY4" fmla="*/ 803483 h 811124"/>
              <a:gd name="connsiteX0" fmla="*/ 0 w 7894802"/>
              <a:gd name="connsiteY0" fmla="*/ 817187 h 817188"/>
              <a:gd name="connsiteX1" fmla="*/ 1964896 w 7894802"/>
              <a:gd name="connsiteY1" fmla="*/ 0 h 817188"/>
              <a:gd name="connsiteX2" fmla="*/ 7894802 w 7894802"/>
              <a:gd name="connsiteY2" fmla="*/ 11430 h 817188"/>
              <a:gd name="connsiteX3" fmla="*/ 5913537 w 7894802"/>
              <a:gd name="connsiteY3" fmla="*/ 811124 h 817188"/>
              <a:gd name="connsiteX4" fmla="*/ 0 w 7894802"/>
              <a:gd name="connsiteY4" fmla="*/ 817187 h 817188"/>
              <a:gd name="connsiteX0" fmla="*/ 0 w 7870964"/>
              <a:gd name="connsiteY0" fmla="*/ 817187 h 817187"/>
              <a:gd name="connsiteX1" fmla="*/ 1964896 w 7870964"/>
              <a:gd name="connsiteY1" fmla="*/ 0 h 817187"/>
              <a:gd name="connsiteX2" fmla="*/ 7870963 w 7870964"/>
              <a:gd name="connsiteY2" fmla="*/ 7000 h 817187"/>
              <a:gd name="connsiteX3" fmla="*/ 5913537 w 7870964"/>
              <a:gd name="connsiteY3" fmla="*/ 811124 h 817187"/>
              <a:gd name="connsiteX4" fmla="*/ 0 w 7870964"/>
              <a:gd name="connsiteY4" fmla="*/ 817187 h 817187"/>
              <a:gd name="connsiteX0" fmla="*/ 0 w 7870964"/>
              <a:gd name="connsiteY0" fmla="*/ 817187 h 826349"/>
              <a:gd name="connsiteX1" fmla="*/ 1964896 w 7870964"/>
              <a:gd name="connsiteY1" fmla="*/ 0 h 826349"/>
              <a:gd name="connsiteX2" fmla="*/ 7870963 w 7870964"/>
              <a:gd name="connsiteY2" fmla="*/ 7000 h 826349"/>
              <a:gd name="connsiteX3" fmla="*/ 5911771 w 7870964"/>
              <a:gd name="connsiteY3" fmla="*/ 826349 h 826349"/>
              <a:gd name="connsiteX4" fmla="*/ 0 w 7870964"/>
              <a:gd name="connsiteY4" fmla="*/ 817187 h 826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70964" h="826349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3" name="Parallelogram 5">
            <a:extLst>
              <a:ext uri="{FF2B5EF4-FFF2-40B4-BE49-F238E27FC236}">
                <a16:creationId xmlns:a16="http://schemas.microsoft.com/office/drawing/2014/main" id="{25AFA2C6-5A3A-5B4C-81D3-DC0A88CD3DBB}"/>
              </a:ext>
            </a:extLst>
          </p:cNvPr>
          <p:cNvSpPr/>
          <p:nvPr userDrawn="1"/>
        </p:nvSpPr>
        <p:spPr>
          <a:xfrm rot="18712535">
            <a:off x="2351646" y="273863"/>
            <a:ext cx="2503484" cy="78299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3969940 w 5736671"/>
              <a:gd name="connsiteY2" fmla="*/ 932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4149989 w 5736671"/>
              <a:gd name="connsiteY2" fmla="*/ 5288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795603 h 807815"/>
              <a:gd name="connsiteX1" fmla="*/ 1936023 w 5736671"/>
              <a:gd name="connsiteY1" fmla="*/ 25574 h 807815"/>
              <a:gd name="connsiteX2" fmla="*/ 4149989 w 5736671"/>
              <a:gd name="connsiteY2" fmla="*/ 0 h 807815"/>
              <a:gd name="connsiteX3" fmla="*/ 5736672 w 5736671"/>
              <a:gd name="connsiteY3" fmla="*/ 807815 h 807815"/>
              <a:gd name="connsiteX4" fmla="*/ -1 w 5736671"/>
              <a:gd name="connsiteY4" fmla="*/ 795603 h 807815"/>
              <a:gd name="connsiteX0" fmla="*/ -1 w 5736671"/>
              <a:gd name="connsiteY0" fmla="*/ 797066 h 809278"/>
              <a:gd name="connsiteX1" fmla="*/ 2021437 w 5736671"/>
              <a:gd name="connsiteY1" fmla="*/ 0 h 809278"/>
              <a:gd name="connsiteX2" fmla="*/ 4149989 w 5736671"/>
              <a:gd name="connsiteY2" fmla="*/ 1463 h 809278"/>
              <a:gd name="connsiteX3" fmla="*/ 5736672 w 5736671"/>
              <a:gd name="connsiteY3" fmla="*/ 809278 h 809278"/>
              <a:gd name="connsiteX4" fmla="*/ -1 w 5736671"/>
              <a:gd name="connsiteY4" fmla="*/ 797066 h 809278"/>
              <a:gd name="connsiteX0" fmla="*/ 1 w 5776250"/>
              <a:gd name="connsiteY0" fmla="*/ 785195 h 809278"/>
              <a:gd name="connsiteX1" fmla="*/ 2061016 w 5776250"/>
              <a:gd name="connsiteY1" fmla="*/ 0 h 809278"/>
              <a:gd name="connsiteX2" fmla="*/ 4189568 w 5776250"/>
              <a:gd name="connsiteY2" fmla="*/ 1463 h 809278"/>
              <a:gd name="connsiteX3" fmla="*/ 5776251 w 5776250"/>
              <a:gd name="connsiteY3" fmla="*/ 809278 h 809278"/>
              <a:gd name="connsiteX4" fmla="*/ 1 w 5776250"/>
              <a:gd name="connsiteY4" fmla="*/ 785195 h 809278"/>
              <a:gd name="connsiteX0" fmla="*/ 1 w 5721199"/>
              <a:gd name="connsiteY0" fmla="*/ 785195 h 789757"/>
              <a:gd name="connsiteX1" fmla="*/ 2061016 w 5721199"/>
              <a:gd name="connsiteY1" fmla="*/ 0 h 789757"/>
              <a:gd name="connsiteX2" fmla="*/ 4189568 w 5721199"/>
              <a:gd name="connsiteY2" fmla="*/ 1463 h 789757"/>
              <a:gd name="connsiteX3" fmla="*/ 5721199 w 5721199"/>
              <a:gd name="connsiteY3" fmla="*/ 789757 h 789757"/>
              <a:gd name="connsiteX4" fmla="*/ 1 w 5721199"/>
              <a:gd name="connsiteY4" fmla="*/ 785195 h 789757"/>
              <a:gd name="connsiteX0" fmla="*/ 1 w 5810774"/>
              <a:gd name="connsiteY0" fmla="*/ 785195 h 795562"/>
              <a:gd name="connsiteX1" fmla="*/ 2061016 w 5810774"/>
              <a:gd name="connsiteY1" fmla="*/ 0 h 795562"/>
              <a:gd name="connsiteX2" fmla="*/ 4189568 w 5810774"/>
              <a:gd name="connsiteY2" fmla="*/ 1463 h 795562"/>
              <a:gd name="connsiteX3" fmla="*/ 5810774 w 5810774"/>
              <a:gd name="connsiteY3" fmla="*/ 795562 h 795562"/>
              <a:gd name="connsiteX4" fmla="*/ 1 w 5810774"/>
              <a:gd name="connsiteY4" fmla="*/ 785195 h 795562"/>
              <a:gd name="connsiteX0" fmla="*/ -1 w 5739475"/>
              <a:gd name="connsiteY0" fmla="*/ 783420 h 795562"/>
              <a:gd name="connsiteX1" fmla="*/ 1989717 w 5739475"/>
              <a:gd name="connsiteY1" fmla="*/ 0 h 795562"/>
              <a:gd name="connsiteX2" fmla="*/ 4118269 w 5739475"/>
              <a:gd name="connsiteY2" fmla="*/ 1463 h 795562"/>
              <a:gd name="connsiteX3" fmla="*/ 5739475 w 5739475"/>
              <a:gd name="connsiteY3" fmla="*/ 795562 h 795562"/>
              <a:gd name="connsiteX4" fmla="*/ -1 w 5739475"/>
              <a:gd name="connsiteY4" fmla="*/ 783420 h 795562"/>
              <a:gd name="connsiteX0" fmla="*/ -1 w 5739475"/>
              <a:gd name="connsiteY0" fmla="*/ 781957 h 794099"/>
              <a:gd name="connsiteX1" fmla="*/ 1973721 w 5739475"/>
              <a:gd name="connsiteY1" fmla="*/ 16477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34850 w 5739475"/>
              <a:gd name="connsiteY1" fmla="*/ 23946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60456 w 5739475"/>
              <a:gd name="connsiteY1" fmla="*/ 13772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651777"/>
              <a:gd name="connsiteY0" fmla="*/ 781957 h 781957"/>
              <a:gd name="connsiteX1" fmla="*/ 1960456 w 5651777"/>
              <a:gd name="connsiteY1" fmla="*/ 13772 h 781957"/>
              <a:gd name="connsiteX2" fmla="*/ 4118269 w 5651777"/>
              <a:gd name="connsiteY2" fmla="*/ 0 h 781957"/>
              <a:gd name="connsiteX3" fmla="*/ 5651777 w 5651777"/>
              <a:gd name="connsiteY3" fmla="*/ 781185 h 781957"/>
              <a:gd name="connsiteX4" fmla="*/ -1 w 5651777"/>
              <a:gd name="connsiteY4" fmla="*/ 781957 h 781957"/>
              <a:gd name="connsiteX0" fmla="*/ 0 w 5636474"/>
              <a:gd name="connsiteY0" fmla="*/ 789521 h 789521"/>
              <a:gd name="connsiteX1" fmla="*/ 1945153 w 5636474"/>
              <a:gd name="connsiteY1" fmla="*/ 13772 h 789521"/>
              <a:gd name="connsiteX2" fmla="*/ 4102966 w 5636474"/>
              <a:gd name="connsiteY2" fmla="*/ 0 h 789521"/>
              <a:gd name="connsiteX3" fmla="*/ 5636474 w 5636474"/>
              <a:gd name="connsiteY3" fmla="*/ 781185 h 789521"/>
              <a:gd name="connsiteX4" fmla="*/ 0 w 5636474"/>
              <a:gd name="connsiteY4" fmla="*/ 789521 h 789521"/>
              <a:gd name="connsiteX0" fmla="*/ 0 w 5636474"/>
              <a:gd name="connsiteY0" fmla="*/ 775749 h 775749"/>
              <a:gd name="connsiteX1" fmla="*/ 1945153 w 5636474"/>
              <a:gd name="connsiteY1" fmla="*/ 0 h 775749"/>
              <a:gd name="connsiteX2" fmla="*/ 4132687 w 5636474"/>
              <a:gd name="connsiteY2" fmla="*/ 8532 h 775749"/>
              <a:gd name="connsiteX3" fmla="*/ 5636474 w 5636474"/>
              <a:gd name="connsiteY3" fmla="*/ 767413 h 775749"/>
              <a:gd name="connsiteX4" fmla="*/ 0 w 5636474"/>
              <a:gd name="connsiteY4" fmla="*/ 775749 h 775749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32687 w 5659428"/>
              <a:gd name="connsiteY2" fmla="*/ 8532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25036 w 5659428"/>
              <a:gd name="connsiteY2" fmla="*/ 4750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581071"/>
              <a:gd name="connsiteY0" fmla="*/ 775749 h 797100"/>
              <a:gd name="connsiteX1" fmla="*/ 1945153 w 5581071"/>
              <a:gd name="connsiteY1" fmla="*/ 0 h 797100"/>
              <a:gd name="connsiteX2" fmla="*/ 4125036 w 5581071"/>
              <a:gd name="connsiteY2" fmla="*/ 4750 h 797100"/>
              <a:gd name="connsiteX3" fmla="*/ 5581071 w 5581071"/>
              <a:gd name="connsiteY3" fmla="*/ 797100 h 797100"/>
              <a:gd name="connsiteX4" fmla="*/ 0 w 5581071"/>
              <a:gd name="connsiteY4" fmla="*/ 775749 h 797100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125036 w 5648760"/>
              <a:gd name="connsiteY2" fmla="*/ 4750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89351 w 5648760"/>
              <a:gd name="connsiteY2" fmla="*/ 6135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59367 w 5648760"/>
              <a:gd name="connsiteY2" fmla="*/ 43633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79233 w 5648760"/>
              <a:gd name="connsiteY2" fmla="*/ 5891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8760" h="782999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4" name="Parallelogram 5">
            <a:extLst>
              <a:ext uri="{FF2B5EF4-FFF2-40B4-BE49-F238E27FC236}">
                <a16:creationId xmlns:a16="http://schemas.microsoft.com/office/drawing/2014/main" id="{BFB2A748-72E7-E242-A789-43BE202C9F49}"/>
              </a:ext>
            </a:extLst>
          </p:cNvPr>
          <p:cNvSpPr/>
          <p:nvPr userDrawn="1"/>
        </p:nvSpPr>
        <p:spPr>
          <a:xfrm rot="18712535">
            <a:off x="3076164" y="826860"/>
            <a:ext cx="2474674" cy="767142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5471014 w 5562575"/>
              <a:gd name="connsiteY2" fmla="*/ 50879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471014"/>
              <a:gd name="connsiteY0" fmla="*/ 800891 h 800891"/>
              <a:gd name="connsiteX1" fmla="*/ 2013700 w 5471014"/>
              <a:gd name="connsiteY1" fmla="*/ 0 h 800891"/>
              <a:gd name="connsiteX2" fmla="*/ 5471014 w 5471014"/>
              <a:gd name="connsiteY2" fmla="*/ 50879 h 800891"/>
              <a:gd name="connsiteX3" fmla="*/ 3581955 w 5471014"/>
              <a:gd name="connsiteY3" fmla="*/ 799614 h 800891"/>
              <a:gd name="connsiteX4" fmla="*/ -1 w 5471014"/>
              <a:gd name="connsiteY4" fmla="*/ 800891 h 800891"/>
              <a:gd name="connsiteX0" fmla="*/ -1 w 5490532"/>
              <a:gd name="connsiteY0" fmla="*/ 800891 h 800891"/>
              <a:gd name="connsiteX1" fmla="*/ 2013700 w 5490532"/>
              <a:gd name="connsiteY1" fmla="*/ 0 h 800891"/>
              <a:gd name="connsiteX2" fmla="*/ 5490532 w 5490532"/>
              <a:gd name="connsiteY2" fmla="*/ 17270 h 800891"/>
              <a:gd name="connsiteX3" fmla="*/ 3581955 w 5490532"/>
              <a:gd name="connsiteY3" fmla="*/ 799614 h 800891"/>
              <a:gd name="connsiteX4" fmla="*/ -1 w 5490532"/>
              <a:gd name="connsiteY4" fmla="*/ 800891 h 800891"/>
              <a:gd name="connsiteX0" fmla="*/ -1 w 5490532"/>
              <a:gd name="connsiteY0" fmla="*/ 783621 h 783621"/>
              <a:gd name="connsiteX1" fmla="*/ 1961916 w 5490532"/>
              <a:gd name="connsiteY1" fmla="*/ 3305 h 783621"/>
              <a:gd name="connsiteX2" fmla="*/ 5490532 w 5490532"/>
              <a:gd name="connsiteY2" fmla="*/ 0 h 783621"/>
              <a:gd name="connsiteX3" fmla="*/ 3581955 w 5490532"/>
              <a:gd name="connsiteY3" fmla="*/ 782344 h 783621"/>
              <a:gd name="connsiteX4" fmla="*/ -1 w 5490532"/>
              <a:gd name="connsiteY4" fmla="*/ 783621 h 783621"/>
              <a:gd name="connsiteX0" fmla="*/ -1 w 5630999"/>
              <a:gd name="connsiteY0" fmla="*/ 791138 h 791138"/>
              <a:gd name="connsiteX1" fmla="*/ 2102383 w 5630999"/>
              <a:gd name="connsiteY1" fmla="*/ 3305 h 791138"/>
              <a:gd name="connsiteX2" fmla="*/ 5630999 w 5630999"/>
              <a:gd name="connsiteY2" fmla="*/ 0 h 791138"/>
              <a:gd name="connsiteX3" fmla="*/ 3722422 w 5630999"/>
              <a:gd name="connsiteY3" fmla="*/ 782344 h 791138"/>
              <a:gd name="connsiteX4" fmla="*/ -1 w 5630999"/>
              <a:gd name="connsiteY4" fmla="*/ 791138 h 791138"/>
              <a:gd name="connsiteX0" fmla="*/ 0 w 5504151"/>
              <a:gd name="connsiteY0" fmla="*/ 787207 h 787207"/>
              <a:gd name="connsiteX1" fmla="*/ 1975535 w 5504151"/>
              <a:gd name="connsiteY1" fmla="*/ 3305 h 787207"/>
              <a:gd name="connsiteX2" fmla="*/ 5504151 w 5504151"/>
              <a:gd name="connsiteY2" fmla="*/ 0 h 787207"/>
              <a:gd name="connsiteX3" fmla="*/ 3595574 w 5504151"/>
              <a:gd name="connsiteY3" fmla="*/ 782344 h 787207"/>
              <a:gd name="connsiteX4" fmla="*/ 0 w 5504151"/>
              <a:gd name="connsiteY4" fmla="*/ 787207 h 787207"/>
              <a:gd name="connsiteX0" fmla="*/ 0 w 5583755"/>
              <a:gd name="connsiteY0" fmla="*/ 792282 h 792282"/>
              <a:gd name="connsiteX1" fmla="*/ 1975535 w 5583755"/>
              <a:gd name="connsiteY1" fmla="*/ 8380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2282 h 792282"/>
              <a:gd name="connsiteX1" fmla="*/ 1959351 w 5583755"/>
              <a:gd name="connsiteY1" fmla="*/ 7975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5670 h 795670"/>
              <a:gd name="connsiteX1" fmla="*/ 1952583 w 5583755"/>
              <a:gd name="connsiteY1" fmla="*/ 0 h 795670"/>
              <a:gd name="connsiteX2" fmla="*/ 5583755 w 5583755"/>
              <a:gd name="connsiteY2" fmla="*/ 3388 h 795670"/>
              <a:gd name="connsiteX3" fmla="*/ 3595574 w 5583755"/>
              <a:gd name="connsiteY3" fmla="*/ 790807 h 795670"/>
              <a:gd name="connsiteX4" fmla="*/ 0 w 5583755"/>
              <a:gd name="connsiteY4" fmla="*/ 795670 h 79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3755" h="795670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latin typeface="Arial Regular"/>
              </a:rPr>
              <a:t>	</a:t>
            </a:r>
          </a:p>
        </p:txBody>
      </p:sp>
      <p:sp>
        <p:nvSpPr>
          <p:cNvPr id="25" name="Parallelogram 5">
            <a:extLst>
              <a:ext uri="{FF2B5EF4-FFF2-40B4-BE49-F238E27FC236}">
                <a16:creationId xmlns:a16="http://schemas.microsoft.com/office/drawing/2014/main" id="{0285CF2C-061B-6D4B-9447-D3952CA485DB}"/>
              </a:ext>
            </a:extLst>
          </p:cNvPr>
          <p:cNvSpPr/>
          <p:nvPr userDrawn="1"/>
        </p:nvSpPr>
        <p:spPr>
          <a:xfrm rot="18712535">
            <a:off x="-874721" y="631138"/>
            <a:ext cx="3469767" cy="79888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0 w 5359612"/>
              <a:gd name="connsiteY0" fmla="*/ 792530 h 794751"/>
              <a:gd name="connsiteX1" fmla="*/ 1395915 w 5359612"/>
              <a:gd name="connsiteY1" fmla="*/ 776 h 794751"/>
              <a:gd name="connsiteX2" fmla="*/ 4271430 w 5359612"/>
              <a:gd name="connsiteY2" fmla="*/ 0 h 794751"/>
              <a:gd name="connsiteX3" fmla="*/ 5359612 w 5359612"/>
              <a:gd name="connsiteY3" fmla="*/ 794751 h 794751"/>
              <a:gd name="connsiteX4" fmla="*/ 0 w 5359612"/>
              <a:gd name="connsiteY4" fmla="*/ 792530 h 794751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71430 w 5359612"/>
              <a:gd name="connsiteY2" fmla="*/ 553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38452 w 5359612"/>
              <a:gd name="connsiteY2" fmla="*/ 19627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56773 w 5359612"/>
              <a:gd name="connsiteY2" fmla="*/ 9030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2282"/>
              <a:gd name="connsiteY0" fmla="*/ 793083 h 799542"/>
              <a:gd name="connsiteX1" fmla="*/ 1358155 w 5352282"/>
              <a:gd name="connsiteY1" fmla="*/ 0 h 799542"/>
              <a:gd name="connsiteX2" fmla="*/ 4256773 w 5352282"/>
              <a:gd name="connsiteY2" fmla="*/ 9030 h 799542"/>
              <a:gd name="connsiteX3" fmla="*/ 5352283 w 5352282"/>
              <a:gd name="connsiteY3" fmla="*/ 799542 h 799542"/>
              <a:gd name="connsiteX4" fmla="*/ 0 w 5352282"/>
              <a:gd name="connsiteY4" fmla="*/ 793083 h 799542"/>
              <a:gd name="connsiteX0" fmla="*/ 0 w 5281403"/>
              <a:gd name="connsiteY0" fmla="*/ 820312 h 820312"/>
              <a:gd name="connsiteX1" fmla="*/ 1287275 w 5281403"/>
              <a:gd name="connsiteY1" fmla="*/ 0 h 820312"/>
              <a:gd name="connsiteX2" fmla="*/ 4185893 w 5281403"/>
              <a:gd name="connsiteY2" fmla="*/ 9030 h 820312"/>
              <a:gd name="connsiteX3" fmla="*/ 5281403 w 5281403"/>
              <a:gd name="connsiteY3" fmla="*/ 799542 h 820312"/>
              <a:gd name="connsiteX4" fmla="*/ 0 w 5281403"/>
              <a:gd name="connsiteY4" fmla="*/ 820312 h 820312"/>
              <a:gd name="connsiteX0" fmla="*/ 0 w 5377932"/>
              <a:gd name="connsiteY0" fmla="*/ 807919 h 807919"/>
              <a:gd name="connsiteX1" fmla="*/ 1383804 w 5377932"/>
              <a:gd name="connsiteY1" fmla="*/ 0 h 807919"/>
              <a:gd name="connsiteX2" fmla="*/ 4282422 w 5377932"/>
              <a:gd name="connsiteY2" fmla="*/ 9030 h 807919"/>
              <a:gd name="connsiteX3" fmla="*/ 5377932 w 5377932"/>
              <a:gd name="connsiteY3" fmla="*/ 799542 h 807919"/>
              <a:gd name="connsiteX4" fmla="*/ 0 w 5377932"/>
              <a:gd name="connsiteY4" fmla="*/ 807919 h 807919"/>
              <a:gd name="connsiteX0" fmla="*/ 0 w 5377932"/>
              <a:gd name="connsiteY0" fmla="*/ 798889 h 798889"/>
              <a:gd name="connsiteX1" fmla="*/ 1403132 w 5377932"/>
              <a:gd name="connsiteY1" fmla="*/ 9638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  <a:gd name="connsiteX0" fmla="*/ 0 w 5377932"/>
              <a:gd name="connsiteY0" fmla="*/ 798889 h 798889"/>
              <a:gd name="connsiteX1" fmla="*/ 1375714 w 5377932"/>
              <a:gd name="connsiteY1" fmla="*/ 4176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7932" h="798889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6" name="Parallelogram 5">
            <a:extLst>
              <a:ext uri="{FF2B5EF4-FFF2-40B4-BE49-F238E27FC236}">
                <a16:creationId xmlns:a16="http://schemas.microsoft.com/office/drawing/2014/main" id="{65BDC690-5CF4-DE4C-951B-E81A716ED4B7}"/>
              </a:ext>
            </a:extLst>
          </p:cNvPr>
          <p:cNvSpPr/>
          <p:nvPr userDrawn="1"/>
        </p:nvSpPr>
        <p:spPr>
          <a:xfrm rot="18712535">
            <a:off x="-573903" y="-91275"/>
            <a:ext cx="1645460" cy="842195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-1 w 5312072"/>
              <a:gd name="connsiteY0" fmla="*/ 846923 h 846923"/>
              <a:gd name="connsiteX1" fmla="*/ 1348375 w 5312072"/>
              <a:gd name="connsiteY1" fmla="*/ 4305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379535 w 5312072"/>
              <a:gd name="connsiteY1" fmla="*/ 125232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420814 w 5312072"/>
              <a:gd name="connsiteY1" fmla="*/ 15471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26578 h 826578"/>
              <a:gd name="connsiteX1" fmla="*/ 2420814 w 5312072"/>
              <a:gd name="connsiteY1" fmla="*/ 134365 h 826578"/>
              <a:gd name="connsiteX2" fmla="*/ 2926504 w 5312072"/>
              <a:gd name="connsiteY2" fmla="*/ 0 h 826578"/>
              <a:gd name="connsiteX3" fmla="*/ 5312072 w 5312072"/>
              <a:gd name="connsiteY3" fmla="*/ 816680 h 826578"/>
              <a:gd name="connsiteX4" fmla="*/ -1 w 5312072"/>
              <a:gd name="connsiteY4" fmla="*/ 826578 h 826578"/>
              <a:gd name="connsiteX0" fmla="*/ -1 w 5312072"/>
              <a:gd name="connsiteY0" fmla="*/ 826578 h 826578"/>
              <a:gd name="connsiteX1" fmla="*/ 2926504 w 5312072"/>
              <a:gd name="connsiteY1" fmla="*/ 0 h 826578"/>
              <a:gd name="connsiteX2" fmla="*/ 5312072 w 5312072"/>
              <a:gd name="connsiteY2" fmla="*/ 816680 h 826578"/>
              <a:gd name="connsiteX3" fmla="*/ -1 w 5312072"/>
              <a:gd name="connsiteY3" fmla="*/ 826578 h 826578"/>
              <a:gd name="connsiteX0" fmla="*/ 0 w 5039329"/>
              <a:gd name="connsiteY0" fmla="*/ 844677 h 844677"/>
              <a:gd name="connsiteX1" fmla="*/ 2653761 w 5039329"/>
              <a:gd name="connsiteY1" fmla="*/ 0 h 844677"/>
              <a:gd name="connsiteX2" fmla="*/ 5039329 w 5039329"/>
              <a:gd name="connsiteY2" fmla="*/ 816680 h 844677"/>
              <a:gd name="connsiteX3" fmla="*/ 0 w 5039329"/>
              <a:gd name="connsiteY3" fmla="*/ 844677 h 844677"/>
              <a:gd name="connsiteX0" fmla="*/ 1 w 5337350"/>
              <a:gd name="connsiteY0" fmla="*/ 846385 h 846385"/>
              <a:gd name="connsiteX1" fmla="*/ 2951782 w 5337350"/>
              <a:gd name="connsiteY1" fmla="*/ 0 h 846385"/>
              <a:gd name="connsiteX2" fmla="*/ 5337350 w 5337350"/>
              <a:gd name="connsiteY2" fmla="*/ 816680 h 846385"/>
              <a:gd name="connsiteX3" fmla="*/ 1 w 5337350"/>
              <a:gd name="connsiteY3" fmla="*/ 846385 h 846385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4851095"/>
              <a:gd name="connsiteY0" fmla="*/ 822828 h 822828"/>
              <a:gd name="connsiteX1" fmla="*/ 2882278 w 4851095"/>
              <a:gd name="connsiteY1" fmla="*/ 0 h 822828"/>
              <a:gd name="connsiteX2" fmla="*/ 4851096 w 4851095"/>
              <a:gd name="connsiteY2" fmla="*/ 791649 h 822828"/>
              <a:gd name="connsiteX3" fmla="*/ 0 w 4851095"/>
              <a:gd name="connsiteY3" fmla="*/ 822828 h 822828"/>
              <a:gd name="connsiteX0" fmla="*/ 0 w 5286801"/>
              <a:gd name="connsiteY0" fmla="*/ 822828 h 832739"/>
              <a:gd name="connsiteX1" fmla="*/ 2882278 w 5286801"/>
              <a:gd name="connsiteY1" fmla="*/ 0 h 832739"/>
              <a:gd name="connsiteX2" fmla="*/ 5286800 w 5286801"/>
              <a:gd name="connsiteY2" fmla="*/ 832739 h 832739"/>
              <a:gd name="connsiteX3" fmla="*/ 0 w 5286801"/>
              <a:gd name="connsiteY3" fmla="*/ 822828 h 832739"/>
              <a:gd name="connsiteX0" fmla="*/ 0 w 4964564"/>
              <a:gd name="connsiteY0" fmla="*/ 822828 h 822828"/>
              <a:gd name="connsiteX1" fmla="*/ 2882278 w 4964564"/>
              <a:gd name="connsiteY1" fmla="*/ 0 h 822828"/>
              <a:gd name="connsiteX2" fmla="*/ 4964565 w 4964564"/>
              <a:gd name="connsiteY2" fmla="*/ 807057 h 822828"/>
              <a:gd name="connsiteX3" fmla="*/ 0 w 4964564"/>
              <a:gd name="connsiteY3" fmla="*/ 822828 h 822828"/>
              <a:gd name="connsiteX0" fmla="*/ 0 w 5281537"/>
              <a:gd name="connsiteY0" fmla="*/ 822828 h 822828"/>
              <a:gd name="connsiteX1" fmla="*/ 2882278 w 5281537"/>
              <a:gd name="connsiteY1" fmla="*/ 0 h 822828"/>
              <a:gd name="connsiteX2" fmla="*/ 5281537 w 5281537"/>
              <a:gd name="connsiteY2" fmla="*/ 821408 h 822828"/>
              <a:gd name="connsiteX3" fmla="*/ 0 w 5281537"/>
              <a:gd name="connsiteY3" fmla="*/ 822828 h 822828"/>
              <a:gd name="connsiteX0" fmla="*/ 0 w 5109880"/>
              <a:gd name="connsiteY0" fmla="*/ 822828 h 847736"/>
              <a:gd name="connsiteX1" fmla="*/ 2882278 w 5109880"/>
              <a:gd name="connsiteY1" fmla="*/ 0 h 847736"/>
              <a:gd name="connsiteX2" fmla="*/ 5109882 w 5109880"/>
              <a:gd name="connsiteY2" fmla="*/ 847736 h 847736"/>
              <a:gd name="connsiteX3" fmla="*/ 0 w 5109880"/>
              <a:gd name="connsiteY3" fmla="*/ 822828 h 847736"/>
              <a:gd name="connsiteX0" fmla="*/ 0 w 5314181"/>
              <a:gd name="connsiteY0" fmla="*/ 822828 h 842195"/>
              <a:gd name="connsiteX1" fmla="*/ 2882278 w 5314181"/>
              <a:gd name="connsiteY1" fmla="*/ 0 h 842195"/>
              <a:gd name="connsiteX2" fmla="*/ 5314181 w 5314181"/>
              <a:gd name="connsiteY2" fmla="*/ 842195 h 842195"/>
              <a:gd name="connsiteX3" fmla="*/ 0 w 5314181"/>
              <a:gd name="connsiteY3" fmla="*/ 822828 h 842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181" h="842195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rgbClr val="D5E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4C8A65C3-C3BC-3140-A871-3042DCC408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spcBef>
                <a:spcPts val="2400"/>
              </a:spcBef>
              <a:buFontTx/>
              <a:buNone/>
              <a:defRPr sz="2800" b="0" spc="3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ADD PRESENTATION TITLE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098AA4D5-7069-D046-8BC5-F03A35F5FE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7545" y="4054299"/>
            <a:ext cx="7248798" cy="1396659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spcBef>
                <a:spcPts val="2400"/>
              </a:spcBef>
              <a:buFontTx/>
              <a:buNone/>
              <a:defRPr sz="2800" b="0" spc="3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7327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26A0D75-7BB0-E148-9ADB-A1DEF7ECF605}"/>
              </a:ext>
            </a:extLst>
          </p:cNvPr>
          <p:cNvSpPr txBox="1"/>
          <p:nvPr userDrawn="1"/>
        </p:nvSpPr>
        <p:spPr>
          <a:xfrm>
            <a:off x="11616267" y="-34882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b="0" i="0" dirty="0">
              <a:latin typeface="Arial Regular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53DE1F-9FB5-9244-BBFA-BCC4DEB25C24}"/>
              </a:ext>
            </a:extLst>
          </p:cNvPr>
          <p:cNvSpPr/>
          <p:nvPr userDrawn="1"/>
        </p:nvSpPr>
        <p:spPr>
          <a:xfrm>
            <a:off x="10901680" y="5740400"/>
            <a:ext cx="129032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9" name="Parallelogram 3">
            <a:extLst>
              <a:ext uri="{FF2B5EF4-FFF2-40B4-BE49-F238E27FC236}">
                <a16:creationId xmlns:a16="http://schemas.microsoft.com/office/drawing/2014/main" id="{E0DC0C52-B0B4-634F-8833-8AF892F9F7FC}"/>
              </a:ext>
            </a:extLst>
          </p:cNvPr>
          <p:cNvSpPr/>
          <p:nvPr userDrawn="1"/>
        </p:nvSpPr>
        <p:spPr>
          <a:xfrm rot="18712535">
            <a:off x="-1178182" y="1302352"/>
            <a:ext cx="5286853" cy="800024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735814"/>
              <a:gd name="connsiteY0" fmla="*/ 790297 h 790297"/>
              <a:gd name="connsiteX1" fmla="*/ 1063837 w 5735814"/>
              <a:gd name="connsiteY1" fmla="*/ 1436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510593"/>
              <a:gd name="connsiteY0" fmla="*/ 786128 h 790297"/>
              <a:gd name="connsiteX1" fmla="*/ 838616 w 5510593"/>
              <a:gd name="connsiteY1" fmla="*/ 14360 h 790297"/>
              <a:gd name="connsiteX2" fmla="*/ 5510593 w 5510593"/>
              <a:gd name="connsiteY2" fmla="*/ 0 h 790297"/>
              <a:gd name="connsiteX3" fmla="*/ 5313019 w 5510593"/>
              <a:gd name="connsiteY3" fmla="*/ 790297 h 790297"/>
              <a:gd name="connsiteX4" fmla="*/ 0 w 5510593"/>
              <a:gd name="connsiteY4" fmla="*/ 786128 h 790297"/>
              <a:gd name="connsiteX0" fmla="*/ 0 w 5313019"/>
              <a:gd name="connsiteY0" fmla="*/ 784860 h 789029"/>
              <a:gd name="connsiteX1" fmla="*/ 838616 w 5313019"/>
              <a:gd name="connsiteY1" fmla="*/ 13092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313019"/>
              <a:gd name="connsiteY0" fmla="*/ 784860 h 789029"/>
              <a:gd name="connsiteX1" fmla="*/ 896901 w 5313019"/>
              <a:gd name="connsiteY1" fmla="*/ 16275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280006"/>
              <a:gd name="connsiteY0" fmla="*/ 797904 h 797904"/>
              <a:gd name="connsiteX1" fmla="*/ 863888 w 5280006"/>
              <a:gd name="connsiteY1" fmla="*/ 16275 h 797904"/>
              <a:gd name="connsiteX2" fmla="*/ 4578148 w 5280006"/>
              <a:gd name="connsiteY2" fmla="*/ 0 h 797904"/>
              <a:gd name="connsiteX3" fmla="*/ 5280006 w 5280006"/>
              <a:gd name="connsiteY3" fmla="*/ 789029 h 797904"/>
              <a:gd name="connsiteX4" fmla="*/ 0 w 5280006"/>
              <a:gd name="connsiteY4" fmla="*/ 797904 h 797904"/>
              <a:gd name="connsiteX0" fmla="*/ 0 w 5286853"/>
              <a:gd name="connsiteY0" fmla="*/ 799779 h 799779"/>
              <a:gd name="connsiteX1" fmla="*/ 870735 w 5286853"/>
              <a:gd name="connsiteY1" fmla="*/ 16275 h 799779"/>
              <a:gd name="connsiteX2" fmla="*/ 4584995 w 5286853"/>
              <a:gd name="connsiteY2" fmla="*/ 0 h 799779"/>
              <a:gd name="connsiteX3" fmla="*/ 5286853 w 5286853"/>
              <a:gd name="connsiteY3" fmla="*/ 789029 h 799779"/>
              <a:gd name="connsiteX4" fmla="*/ 0 w 5286853"/>
              <a:gd name="connsiteY4" fmla="*/ 799779 h 799779"/>
              <a:gd name="connsiteX0" fmla="*/ 0 w 5286853"/>
              <a:gd name="connsiteY0" fmla="*/ 800024 h 800024"/>
              <a:gd name="connsiteX1" fmla="*/ 870735 w 5286853"/>
              <a:gd name="connsiteY1" fmla="*/ 16520 h 800024"/>
              <a:gd name="connsiteX2" fmla="*/ 4580511 w 5286853"/>
              <a:gd name="connsiteY2" fmla="*/ 0 h 800024"/>
              <a:gd name="connsiteX3" fmla="*/ 5286853 w 5286853"/>
              <a:gd name="connsiteY3" fmla="*/ 789274 h 800024"/>
              <a:gd name="connsiteX4" fmla="*/ 0 w 5286853"/>
              <a:gd name="connsiteY4" fmla="*/ 800024 h 80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6853" h="800024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1" name="Parallelogram 5">
            <a:extLst>
              <a:ext uri="{FF2B5EF4-FFF2-40B4-BE49-F238E27FC236}">
                <a16:creationId xmlns:a16="http://schemas.microsoft.com/office/drawing/2014/main" id="{C8AB429C-ED82-A24B-8CE5-3CE54E683F06}"/>
              </a:ext>
            </a:extLst>
          </p:cNvPr>
          <p:cNvSpPr/>
          <p:nvPr userDrawn="1"/>
        </p:nvSpPr>
        <p:spPr>
          <a:xfrm rot="18712535">
            <a:off x="-1166009" y="2663416"/>
            <a:ext cx="5266220" cy="776083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0 w 6150740"/>
              <a:gd name="connsiteY0" fmla="*/ 774465 h 774465"/>
              <a:gd name="connsiteX1" fmla="*/ 1754419 w 6150740"/>
              <a:gd name="connsiteY1" fmla="*/ 14273 h 774465"/>
              <a:gd name="connsiteX2" fmla="*/ 6150740 w 6150740"/>
              <a:gd name="connsiteY2" fmla="*/ 0 h 774465"/>
              <a:gd name="connsiteX3" fmla="*/ 5259235 w 6150740"/>
              <a:gd name="connsiteY3" fmla="*/ 766052 h 774465"/>
              <a:gd name="connsiteX4" fmla="*/ 0 w 6150740"/>
              <a:gd name="connsiteY4" fmla="*/ 774465 h 774465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353777 w 5245282"/>
              <a:gd name="connsiteY3" fmla="*/ 766052 h 774502"/>
              <a:gd name="connsiteX4" fmla="*/ 0 w 5245282"/>
              <a:gd name="connsiteY4" fmla="*/ 774502 h 774502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402635 w 5245282"/>
              <a:gd name="connsiteY3" fmla="*/ 768719 h 774502"/>
              <a:gd name="connsiteX4" fmla="*/ 0 w 5245282"/>
              <a:gd name="connsiteY4" fmla="*/ 774502 h 774502"/>
              <a:gd name="connsiteX0" fmla="*/ 0 w 5266220"/>
              <a:gd name="connsiteY0" fmla="*/ 773359 h 773359"/>
              <a:gd name="connsiteX1" fmla="*/ 848961 w 5266220"/>
              <a:gd name="connsiteY1" fmla="*/ 13130 h 773359"/>
              <a:gd name="connsiteX2" fmla="*/ 5266220 w 5266220"/>
              <a:gd name="connsiteY2" fmla="*/ 0 h 773359"/>
              <a:gd name="connsiteX3" fmla="*/ 4402635 w 5266220"/>
              <a:gd name="connsiteY3" fmla="*/ 767576 h 773359"/>
              <a:gd name="connsiteX4" fmla="*/ 0 w 5266220"/>
              <a:gd name="connsiteY4" fmla="*/ 773359 h 773359"/>
              <a:gd name="connsiteX0" fmla="*/ 0 w 5266220"/>
              <a:gd name="connsiteY0" fmla="*/ 776083 h 776083"/>
              <a:gd name="connsiteX1" fmla="*/ 866645 w 5266220"/>
              <a:gd name="connsiteY1" fmla="*/ 0 h 776083"/>
              <a:gd name="connsiteX2" fmla="*/ 5266220 w 5266220"/>
              <a:gd name="connsiteY2" fmla="*/ 2724 h 776083"/>
              <a:gd name="connsiteX3" fmla="*/ 4402635 w 5266220"/>
              <a:gd name="connsiteY3" fmla="*/ 770300 h 776083"/>
              <a:gd name="connsiteX4" fmla="*/ 0 w 5266220"/>
              <a:gd name="connsiteY4" fmla="*/ 776083 h 77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6220" h="776083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2" name="Parallelogram 5">
            <a:extLst>
              <a:ext uri="{FF2B5EF4-FFF2-40B4-BE49-F238E27FC236}">
                <a16:creationId xmlns:a16="http://schemas.microsoft.com/office/drawing/2014/main" id="{00C5B370-036F-9A4B-B413-129C47FB65D5}"/>
              </a:ext>
            </a:extLst>
          </p:cNvPr>
          <p:cNvSpPr/>
          <p:nvPr userDrawn="1"/>
        </p:nvSpPr>
        <p:spPr>
          <a:xfrm rot="18712535">
            <a:off x="1041900" y="2520733"/>
            <a:ext cx="3488346" cy="778716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7966866"/>
              <a:gd name="connsiteY0" fmla="*/ 800891 h 812477"/>
              <a:gd name="connsiteX1" fmla="*/ 2013700 w 7966866"/>
              <a:gd name="connsiteY1" fmla="*/ 0 h 812477"/>
              <a:gd name="connsiteX2" fmla="*/ 7966866 w 7966866"/>
              <a:gd name="connsiteY2" fmla="*/ 15832 h 812477"/>
              <a:gd name="connsiteX3" fmla="*/ 5859612 w 7966866"/>
              <a:gd name="connsiteY3" fmla="*/ 812477 h 812477"/>
              <a:gd name="connsiteX4" fmla="*/ -1 w 7966866"/>
              <a:gd name="connsiteY4" fmla="*/ 800891 h 812477"/>
              <a:gd name="connsiteX0" fmla="*/ -1 w 7966866"/>
              <a:gd name="connsiteY0" fmla="*/ 785059 h 796645"/>
              <a:gd name="connsiteX1" fmla="*/ 1961915 w 7966866"/>
              <a:gd name="connsiteY1" fmla="*/ 4742 h 796645"/>
              <a:gd name="connsiteX2" fmla="*/ 7966866 w 7966866"/>
              <a:gd name="connsiteY2" fmla="*/ 0 h 796645"/>
              <a:gd name="connsiteX3" fmla="*/ 5859612 w 7966866"/>
              <a:gd name="connsiteY3" fmla="*/ 796645 h 796645"/>
              <a:gd name="connsiteX4" fmla="*/ -1 w 7966866"/>
              <a:gd name="connsiteY4" fmla="*/ 785059 h 796645"/>
              <a:gd name="connsiteX0" fmla="*/ 0 w 7935024"/>
              <a:gd name="connsiteY0" fmla="*/ 793105 h 796645"/>
              <a:gd name="connsiteX1" fmla="*/ 1930073 w 7935024"/>
              <a:gd name="connsiteY1" fmla="*/ 4742 h 796645"/>
              <a:gd name="connsiteX2" fmla="*/ 7935024 w 7935024"/>
              <a:gd name="connsiteY2" fmla="*/ 0 h 796645"/>
              <a:gd name="connsiteX3" fmla="*/ 5827770 w 7935024"/>
              <a:gd name="connsiteY3" fmla="*/ 796645 h 796645"/>
              <a:gd name="connsiteX4" fmla="*/ 0 w 7935024"/>
              <a:gd name="connsiteY4" fmla="*/ 793105 h 796645"/>
              <a:gd name="connsiteX0" fmla="*/ -1 w 7973964"/>
              <a:gd name="connsiteY0" fmla="*/ 788662 h 796645"/>
              <a:gd name="connsiteX1" fmla="*/ 1969013 w 7973964"/>
              <a:gd name="connsiteY1" fmla="*/ 4742 h 796645"/>
              <a:gd name="connsiteX2" fmla="*/ 7973964 w 7973964"/>
              <a:gd name="connsiteY2" fmla="*/ 0 h 796645"/>
              <a:gd name="connsiteX3" fmla="*/ 5866710 w 7973964"/>
              <a:gd name="connsiteY3" fmla="*/ 796645 h 796645"/>
              <a:gd name="connsiteX4" fmla="*/ -1 w 7973964"/>
              <a:gd name="connsiteY4" fmla="*/ 788662 h 796645"/>
              <a:gd name="connsiteX0" fmla="*/ -1 w 7973964"/>
              <a:gd name="connsiteY0" fmla="*/ 788662 h 799694"/>
              <a:gd name="connsiteX1" fmla="*/ 1969013 w 7973964"/>
              <a:gd name="connsiteY1" fmla="*/ 4742 h 799694"/>
              <a:gd name="connsiteX2" fmla="*/ 7973964 w 7973964"/>
              <a:gd name="connsiteY2" fmla="*/ 0 h 799694"/>
              <a:gd name="connsiteX3" fmla="*/ 5992699 w 7973964"/>
              <a:gd name="connsiteY3" fmla="*/ 799694 h 799694"/>
              <a:gd name="connsiteX4" fmla="*/ -1 w 7973964"/>
              <a:gd name="connsiteY4" fmla="*/ 788662 h 799694"/>
              <a:gd name="connsiteX0" fmla="*/ -1 w 7973964"/>
              <a:gd name="connsiteY0" fmla="*/ 800092 h 811124"/>
              <a:gd name="connsiteX1" fmla="*/ 2044058 w 7973964"/>
              <a:gd name="connsiteY1" fmla="*/ 0 h 811124"/>
              <a:gd name="connsiteX2" fmla="*/ 7973964 w 7973964"/>
              <a:gd name="connsiteY2" fmla="*/ 11430 h 811124"/>
              <a:gd name="connsiteX3" fmla="*/ 5992699 w 7973964"/>
              <a:gd name="connsiteY3" fmla="*/ 811124 h 811124"/>
              <a:gd name="connsiteX4" fmla="*/ -1 w 7973964"/>
              <a:gd name="connsiteY4" fmla="*/ 800092 h 811124"/>
              <a:gd name="connsiteX0" fmla="*/ 1 w 7982500"/>
              <a:gd name="connsiteY0" fmla="*/ 803483 h 811124"/>
              <a:gd name="connsiteX1" fmla="*/ 2052594 w 7982500"/>
              <a:gd name="connsiteY1" fmla="*/ 0 h 811124"/>
              <a:gd name="connsiteX2" fmla="*/ 7982500 w 7982500"/>
              <a:gd name="connsiteY2" fmla="*/ 11430 h 811124"/>
              <a:gd name="connsiteX3" fmla="*/ 6001235 w 7982500"/>
              <a:gd name="connsiteY3" fmla="*/ 811124 h 811124"/>
              <a:gd name="connsiteX4" fmla="*/ 1 w 7982500"/>
              <a:gd name="connsiteY4" fmla="*/ 803483 h 811124"/>
              <a:gd name="connsiteX0" fmla="*/ 0 w 7894802"/>
              <a:gd name="connsiteY0" fmla="*/ 817187 h 817188"/>
              <a:gd name="connsiteX1" fmla="*/ 1964896 w 7894802"/>
              <a:gd name="connsiteY1" fmla="*/ 0 h 817188"/>
              <a:gd name="connsiteX2" fmla="*/ 7894802 w 7894802"/>
              <a:gd name="connsiteY2" fmla="*/ 11430 h 817188"/>
              <a:gd name="connsiteX3" fmla="*/ 5913537 w 7894802"/>
              <a:gd name="connsiteY3" fmla="*/ 811124 h 817188"/>
              <a:gd name="connsiteX4" fmla="*/ 0 w 7894802"/>
              <a:gd name="connsiteY4" fmla="*/ 817187 h 817188"/>
              <a:gd name="connsiteX0" fmla="*/ 0 w 7870964"/>
              <a:gd name="connsiteY0" fmla="*/ 817187 h 817187"/>
              <a:gd name="connsiteX1" fmla="*/ 1964896 w 7870964"/>
              <a:gd name="connsiteY1" fmla="*/ 0 h 817187"/>
              <a:gd name="connsiteX2" fmla="*/ 7870963 w 7870964"/>
              <a:gd name="connsiteY2" fmla="*/ 7000 h 817187"/>
              <a:gd name="connsiteX3" fmla="*/ 5913537 w 7870964"/>
              <a:gd name="connsiteY3" fmla="*/ 811124 h 817187"/>
              <a:gd name="connsiteX4" fmla="*/ 0 w 7870964"/>
              <a:gd name="connsiteY4" fmla="*/ 817187 h 817187"/>
              <a:gd name="connsiteX0" fmla="*/ 0 w 7870964"/>
              <a:gd name="connsiteY0" fmla="*/ 817187 h 826349"/>
              <a:gd name="connsiteX1" fmla="*/ 1964896 w 7870964"/>
              <a:gd name="connsiteY1" fmla="*/ 0 h 826349"/>
              <a:gd name="connsiteX2" fmla="*/ 7870963 w 7870964"/>
              <a:gd name="connsiteY2" fmla="*/ 7000 h 826349"/>
              <a:gd name="connsiteX3" fmla="*/ 5911771 w 7870964"/>
              <a:gd name="connsiteY3" fmla="*/ 826349 h 826349"/>
              <a:gd name="connsiteX4" fmla="*/ 0 w 7870964"/>
              <a:gd name="connsiteY4" fmla="*/ 817187 h 826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70964" h="826349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3" name="Parallelogram 5">
            <a:extLst>
              <a:ext uri="{FF2B5EF4-FFF2-40B4-BE49-F238E27FC236}">
                <a16:creationId xmlns:a16="http://schemas.microsoft.com/office/drawing/2014/main" id="{C023C002-637D-614A-9CC6-4C5965AC12A2}"/>
              </a:ext>
            </a:extLst>
          </p:cNvPr>
          <p:cNvSpPr/>
          <p:nvPr userDrawn="1"/>
        </p:nvSpPr>
        <p:spPr>
          <a:xfrm rot="18712535">
            <a:off x="2351646" y="273863"/>
            <a:ext cx="2503484" cy="78299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3969940 w 5736671"/>
              <a:gd name="connsiteY2" fmla="*/ 932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4149989 w 5736671"/>
              <a:gd name="connsiteY2" fmla="*/ 5288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795603 h 807815"/>
              <a:gd name="connsiteX1" fmla="*/ 1936023 w 5736671"/>
              <a:gd name="connsiteY1" fmla="*/ 25574 h 807815"/>
              <a:gd name="connsiteX2" fmla="*/ 4149989 w 5736671"/>
              <a:gd name="connsiteY2" fmla="*/ 0 h 807815"/>
              <a:gd name="connsiteX3" fmla="*/ 5736672 w 5736671"/>
              <a:gd name="connsiteY3" fmla="*/ 807815 h 807815"/>
              <a:gd name="connsiteX4" fmla="*/ -1 w 5736671"/>
              <a:gd name="connsiteY4" fmla="*/ 795603 h 807815"/>
              <a:gd name="connsiteX0" fmla="*/ -1 w 5736671"/>
              <a:gd name="connsiteY0" fmla="*/ 797066 h 809278"/>
              <a:gd name="connsiteX1" fmla="*/ 2021437 w 5736671"/>
              <a:gd name="connsiteY1" fmla="*/ 0 h 809278"/>
              <a:gd name="connsiteX2" fmla="*/ 4149989 w 5736671"/>
              <a:gd name="connsiteY2" fmla="*/ 1463 h 809278"/>
              <a:gd name="connsiteX3" fmla="*/ 5736672 w 5736671"/>
              <a:gd name="connsiteY3" fmla="*/ 809278 h 809278"/>
              <a:gd name="connsiteX4" fmla="*/ -1 w 5736671"/>
              <a:gd name="connsiteY4" fmla="*/ 797066 h 809278"/>
              <a:gd name="connsiteX0" fmla="*/ 1 w 5776250"/>
              <a:gd name="connsiteY0" fmla="*/ 785195 h 809278"/>
              <a:gd name="connsiteX1" fmla="*/ 2061016 w 5776250"/>
              <a:gd name="connsiteY1" fmla="*/ 0 h 809278"/>
              <a:gd name="connsiteX2" fmla="*/ 4189568 w 5776250"/>
              <a:gd name="connsiteY2" fmla="*/ 1463 h 809278"/>
              <a:gd name="connsiteX3" fmla="*/ 5776251 w 5776250"/>
              <a:gd name="connsiteY3" fmla="*/ 809278 h 809278"/>
              <a:gd name="connsiteX4" fmla="*/ 1 w 5776250"/>
              <a:gd name="connsiteY4" fmla="*/ 785195 h 809278"/>
              <a:gd name="connsiteX0" fmla="*/ 1 w 5721199"/>
              <a:gd name="connsiteY0" fmla="*/ 785195 h 789757"/>
              <a:gd name="connsiteX1" fmla="*/ 2061016 w 5721199"/>
              <a:gd name="connsiteY1" fmla="*/ 0 h 789757"/>
              <a:gd name="connsiteX2" fmla="*/ 4189568 w 5721199"/>
              <a:gd name="connsiteY2" fmla="*/ 1463 h 789757"/>
              <a:gd name="connsiteX3" fmla="*/ 5721199 w 5721199"/>
              <a:gd name="connsiteY3" fmla="*/ 789757 h 789757"/>
              <a:gd name="connsiteX4" fmla="*/ 1 w 5721199"/>
              <a:gd name="connsiteY4" fmla="*/ 785195 h 789757"/>
              <a:gd name="connsiteX0" fmla="*/ 1 w 5810774"/>
              <a:gd name="connsiteY0" fmla="*/ 785195 h 795562"/>
              <a:gd name="connsiteX1" fmla="*/ 2061016 w 5810774"/>
              <a:gd name="connsiteY1" fmla="*/ 0 h 795562"/>
              <a:gd name="connsiteX2" fmla="*/ 4189568 w 5810774"/>
              <a:gd name="connsiteY2" fmla="*/ 1463 h 795562"/>
              <a:gd name="connsiteX3" fmla="*/ 5810774 w 5810774"/>
              <a:gd name="connsiteY3" fmla="*/ 795562 h 795562"/>
              <a:gd name="connsiteX4" fmla="*/ 1 w 5810774"/>
              <a:gd name="connsiteY4" fmla="*/ 785195 h 795562"/>
              <a:gd name="connsiteX0" fmla="*/ -1 w 5739475"/>
              <a:gd name="connsiteY0" fmla="*/ 783420 h 795562"/>
              <a:gd name="connsiteX1" fmla="*/ 1989717 w 5739475"/>
              <a:gd name="connsiteY1" fmla="*/ 0 h 795562"/>
              <a:gd name="connsiteX2" fmla="*/ 4118269 w 5739475"/>
              <a:gd name="connsiteY2" fmla="*/ 1463 h 795562"/>
              <a:gd name="connsiteX3" fmla="*/ 5739475 w 5739475"/>
              <a:gd name="connsiteY3" fmla="*/ 795562 h 795562"/>
              <a:gd name="connsiteX4" fmla="*/ -1 w 5739475"/>
              <a:gd name="connsiteY4" fmla="*/ 783420 h 795562"/>
              <a:gd name="connsiteX0" fmla="*/ -1 w 5739475"/>
              <a:gd name="connsiteY0" fmla="*/ 781957 h 794099"/>
              <a:gd name="connsiteX1" fmla="*/ 1973721 w 5739475"/>
              <a:gd name="connsiteY1" fmla="*/ 16477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34850 w 5739475"/>
              <a:gd name="connsiteY1" fmla="*/ 23946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60456 w 5739475"/>
              <a:gd name="connsiteY1" fmla="*/ 13772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651777"/>
              <a:gd name="connsiteY0" fmla="*/ 781957 h 781957"/>
              <a:gd name="connsiteX1" fmla="*/ 1960456 w 5651777"/>
              <a:gd name="connsiteY1" fmla="*/ 13772 h 781957"/>
              <a:gd name="connsiteX2" fmla="*/ 4118269 w 5651777"/>
              <a:gd name="connsiteY2" fmla="*/ 0 h 781957"/>
              <a:gd name="connsiteX3" fmla="*/ 5651777 w 5651777"/>
              <a:gd name="connsiteY3" fmla="*/ 781185 h 781957"/>
              <a:gd name="connsiteX4" fmla="*/ -1 w 5651777"/>
              <a:gd name="connsiteY4" fmla="*/ 781957 h 781957"/>
              <a:gd name="connsiteX0" fmla="*/ 0 w 5636474"/>
              <a:gd name="connsiteY0" fmla="*/ 789521 h 789521"/>
              <a:gd name="connsiteX1" fmla="*/ 1945153 w 5636474"/>
              <a:gd name="connsiteY1" fmla="*/ 13772 h 789521"/>
              <a:gd name="connsiteX2" fmla="*/ 4102966 w 5636474"/>
              <a:gd name="connsiteY2" fmla="*/ 0 h 789521"/>
              <a:gd name="connsiteX3" fmla="*/ 5636474 w 5636474"/>
              <a:gd name="connsiteY3" fmla="*/ 781185 h 789521"/>
              <a:gd name="connsiteX4" fmla="*/ 0 w 5636474"/>
              <a:gd name="connsiteY4" fmla="*/ 789521 h 789521"/>
              <a:gd name="connsiteX0" fmla="*/ 0 w 5636474"/>
              <a:gd name="connsiteY0" fmla="*/ 775749 h 775749"/>
              <a:gd name="connsiteX1" fmla="*/ 1945153 w 5636474"/>
              <a:gd name="connsiteY1" fmla="*/ 0 h 775749"/>
              <a:gd name="connsiteX2" fmla="*/ 4132687 w 5636474"/>
              <a:gd name="connsiteY2" fmla="*/ 8532 h 775749"/>
              <a:gd name="connsiteX3" fmla="*/ 5636474 w 5636474"/>
              <a:gd name="connsiteY3" fmla="*/ 767413 h 775749"/>
              <a:gd name="connsiteX4" fmla="*/ 0 w 5636474"/>
              <a:gd name="connsiteY4" fmla="*/ 775749 h 775749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32687 w 5659428"/>
              <a:gd name="connsiteY2" fmla="*/ 8532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25036 w 5659428"/>
              <a:gd name="connsiteY2" fmla="*/ 4750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581071"/>
              <a:gd name="connsiteY0" fmla="*/ 775749 h 797100"/>
              <a:gd name="connsiteX1" fmla="*/ 1945153 w 5581071"/>
              <a:gd name="connsiteY1" fmla="*/ 0 h 797100"/>
              <a:gd name="connsiteX2" fmla="*/ 4125036 w 5581071"/>
              <a:gd name="connsiteY2" fmla="*/ 4750 h 797100"/>
              <a:gd name="connsiteX3" fmla="*/ 5581071 w 5581071"/>
              <a:gd name="connsiteY3" fmla="*/ 797100 h 797100"/>
              <a:gd name="connsiteX4" fmla="*/ 0 w 5581071"/>
              <a:gd name="connsiteY4" fmla="*/ 775749 h 797100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125036 w 5648760"/>
              <a:gd name="connsiteY2" fmla="*/ 4750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89351 w 5648760"/>
              <a:gd name="connsiteY2" fmla="*/ 6135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59367 w 5648760"/>
              <a:gd name="connsiteY2" fmla="*/ 43633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79233 w 5648760"/>
              <a:gd name="connsiteY2" fmla="*/ 5891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8760" h="782999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4" name="Parallelogram 5">
            <a:extLst>
              <a:ext uri="{FF2B5EF4-FFF2-40B4-BE49-F238E27FC236}">
                <a16:creationId xmlns:a16="http://schemas.microsoft.com/office/drawing/2014/main" id="{6B9DBE3D-4F32-7148-B1BD-AF935ED88DC1}"/>
              </a:ext>
            </a:extLst>
          </p:cNvPr>
          <p:cNvSpPr/>
          <p:nvPr userDrawn="1"/>
        </p:nvSpPr>
        <p:spPr>
          <a:xfrm rot="18712535">
            <a:off x="3076164" y="826860"/>
            <a:ext cx="2474674" cy="767142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5471014 w 5562575"/>
              <a:gd name="connsiteY2" fmla="*/ 50879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471014"/>
              <a:gd name="connsiteY0" fmla="*/ 800891 h 800891"/>
              <a:gd name="connsiteX1" fmla="*/ 2013700 w 5471014"/>
              <a:gd name="connsiteY1" fmla="*/ 0 h 800891"/>
              <a:gd name="connsiteX2" fmla="*/ 5471014 w 5471014"/>
              <a:gd name="connsiteY2" fmla="*/ 50879 h 800891"/>
              <a:gd name="connsiteX3" fmla="*/ 3581955 w 5471014"/>
              <a:gd name="connsiteY3" fmla="*/ 799614 h 800891"/>
              <a:gd name="connsiteX4" fmla="*/ -1 w 5471014"/>
              <a:gd name="connsiteY4" fmla="*/ 800891 h 800891"/>
              <a:gd name="connsiteX0" fmla="*/ -1 w 5490532"/>
              <a:gd name="connsiteY0" fmla="*/ 800891 h 800891"/>
              <a:gd name="connsiteX1" fmla="*/ 2013700 w 5490532"/>
              <a:gd name="connsiteY1" fmla="*/ 0 h 800891"/>
              <a:gd name="connsiteX2" fmla="*/ 5490532 w 5490532"/>
              <a:gd name="connsiteY2" fmla="*/ 17270 h 800891"/>
              <a:gd name="connsiteX3" fmla="*/ 3581955 w 5490532"/>
              <a:gd name="connsiteY3" fmla="*/ 799614 h 800891"/>
              <a:gd name="connsiteX4" fmla="*/ -1 w 5490532"/>
              <a:gd name="connsiteY4" fmla="*/ 800891 h 800891"/>
              <a:gd name="connsiteX0" fmla="*/ -1 w 5490532"/>
              <a:gd name="connsiteY0" fmla="*/ 783621 h 783621"/>
              <a:gd name="connsiteX1" fmla="*/ 1961916 w 5490532"/>
              <a:gd name="connsiteY1" fmla="*/ 3305 h 783621"/>
              <a:gd name="connsiteX2" fmla="*/ 5490532 w 5490532"/>
              <a:gd name="connsiteY2" fmla="*/ 0 h 783621"/>
              <a:gd name="connsiteX3" fmla="*/ 3581955 w 5490532"/>
              <a:gd name="connsiteY3" fmla="*/ 782344 h 783621"/>
              <a:gd name="connsiteX4" fmla="*/ -1 w 5490532"/>
              <a:gd name="connsiteY4" fmla="*/ 783621 h 783621"/>
              <a:gd name="connsiteX0" fmla="*/ -1 w 5630999"/>
              <a:gd name="connsiteY0" fmla="*/ 791138 h 791138"/>
              <a:gd name="connsiteX1" fmla="*/ 2102383 w 5630999"/>
              <a:gd name="connsiteY1" fmla="*/ 3305 h 791138"/>
              <a:gd name="connsiteX2" fmla="*/ 5630999 w 5630999"/>
              <a:gd name="connsiteY2" fmla="*/ 0 h 791138"/>
              <a:gd name="connsiteX3" fmla="*/ 3722422 w 5630999"/>
              <a:gd name="connsiteY3" fmla="*/ 782344 h 791138"/>
              <a:gd name="connsiteX4" fmla="*/ -1 w 5630999"/>
              <a:gd name="connsiteY4" fmla="*/ 791138 h 791138"/>
              <a:gd name="connsiteX0" fmla="*/ 0 w 5504151"/>
              <a:gd name="connsiteY0" fmla="*/ 787207 h 787207"/>
              <a:gd name="connsiteX1" fmla="*/ 1975535 w 5504151"/>
              <a:gd name="connsiteY1" fmla="*/ 3305 h 787207"/>
              <a:gd name="connsiteX2" fmla="*/ 5504151 w 5504151"/>
              <a:gd name="connsiteY2" fmla="*/ 0 h 787207"/>
              <a:gd name="connsiteX3" fmla="*/ 3595574 w 5504151"/>
              <a:gd name="connsiteY3" fmla="*/ 782344 h 787207"/>
              <a:gd name="connsiteX4" fmla="*/ 0 w 5504151"/>
              <a:gd name="connsiteY4" fmla="*/ 787207 h 787207"/>
              <a:gd name="connsiteX0" fmla="*/ 0 w 5583755"/>
              <a:gd name="connsiteY0" fmla="*/ 792282 h 792282"/>
              <a:gd name="connsiteX1" fmla="*/ 1975535 w 5583755"/>
              <a:gd name="connsiteY1" fmla="*/ 8380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2282 h 792282"/>
              <a:gd name="connsiteX1" fmla="*/ 1959351 w 5583755"/>
              <a:gd name="connsiteY1" fmla="*/ 7975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5670 h 795670"/>
              <a:gd name="connsiteX1" fmla="*/ 1952583 w 5583755"/>
              <a:gd name="connsiteY1" fmla="*/ 0 h 795670"/>
              <a:gd name="connsiteX2" fmla="*/ 5583755 w 5583755"/>
              <a:gd name="connsiteY2" fmla="*/ 3388 h 795670"/>
              <a:gd name="connsiteX3" fmla="*/ 3595574 w 5583755"/>
              <a:gd name="connsiteY3" fmla="*/ 790807 h 795670"/>
              <a:gd name="connsiteX4" fmla="*/ 0 w 5583755"/>
              <a:gd name="connsiteY4" fmla="*/ 795670 h 79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3755" h="795670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latin typeface="Arial Regular"/>
              </a:rPr>
              <a:t>	</a:t>
            </a:r>
          </a:p>
        </p:txBody>
      </p:sp>
      <p:sp>
        <p:nvSpPr>
          <p:cNvPr id="25" name="Parallelogram 5">
            <a:extLst>
              <a:ext uri="{FF2B5EF4-FFF2-40B4-BE49-F238E27FC236}">
                <a16:creationId xmlns:a16="http://schemas.microsoft.com/office/drawing/2014/main" id="{3681351E-032A-134E-9E48-26702AF30F6E}"/>
              </a:ext>
            </a:extLst>
          </p:cNvPr>
          <p:cNvSpPr/>
          <p:nvPr userDrawn="1"/>
        </p:nvSpPr>
        <p:spPr>
          <a:xfrm rot="18712535">
            <a:off x="-874721" y="631138"/>
            <a:ext cx="3469767" cy="79888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0 w 5359612"/>
              <a:gd name="connsiteY0" fmla="*/ 792530 h 794751"/>
              <a:gd name="connsiteX1" fmla="*/ 1395915 w 5359612"/>
              <a:gd name="connsiteY1" fmla="*/ 776 h 794751"/>
              <a:gd name="connsiteX2" fmla="*/ 4271430 w 5359612"/>
              <a:gd name="connsiteY2" fmla="*/ 0 h 794751"/>
              <a:gd name="connsiteX3" fmla="*/ 5359612 w 5359612"/>
              <a:gd name="connsiteY3" fmla="*/ 794751 h 794751"/>
              <a:gd name="connsiteX4" fmla="*/ 0 w 5359612"/>
              <a:gd name="connsiteY4" fmla="*/ 792530 h 794751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71430 w 5359612"/>
              <a:gd name="connsiteY2" fmla="*/ 553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38452 w 5359612"/>
              <a:gd name="connsiteY2" fmla="*/ 19627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56773 w 5359612"/>
              <a:gd name="connsiteY2" fmla="*/ 9030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2282"/>
              <a:gd name="connsiteY0" fmla="*/ 793083 h 799542"/>
              <a:gd name="connsiteX1" fmla="*/ 1358155 w 5352282"/>
              <a:gd name="connsiteY1" fmla="*/ 0 h 799542"/>
              <a:gd name="connsiteX2" fmla="*/ 4256773 w 5352282"/>
              <a:gd name="connsiteY2" fmla="*/ 9030 h 799542"/>
              <a:gd name="connsiteX3" fmla="*/ 5352283 w 5352282"/>
              <a:gd name="connsiteY3" fmla="*/ 799542 h 799542"/>
              <a:gd name="connsiteX4" fmla="*/ 0 w 5352282"/>
              <a:gd name="connsiteY4" fmla="*/ 793083 h 799542"/>
              <a:gd name="connsiteX0" fmla="*/ 0 w 5281403"/>
              <a:gd name="connsiteY0" fmla="*/ 820312 h 820312"/>
              <a:gd name="connsiteX1" fmla="*/ 1287275 w 5281403"/>
              <a:gd name="connsiteY1" fmla="*/ 0 h 820312"/>
              <a:gd name="connsiteX2" fmla="*/ 4185893 w 5281403"/>
              <a:gd name="connsiteY2" fmla="*/ 9030 h 820312"/>
              <a:gd name="connsiteX3" fmla="*/ 5281403 w 5281403"/>
              <a:gd name="connsiteY3" fmla="*/ 799542 h 820312"/>
              <a:gd name="connsiteX4" fmla="*/ 0 w 5281403"/>
              <a:gd name="connsiteY4" fmla="*/ 820312 h 820312"/>
              <a:gd name="connsiteX0" fmla="*/ 0 w 5377932"/>
              <a:gd name="connsiteY0" fmla="*/ 807919 h 807919"/>
              <a:gd name="connsiteX1" fmla="*/ 1383804 w 5377932"/>
              <a:gd name="connsiteY1" fmla="*/ 0 h 807919"/>
              <a:gd name="connsiteX2" fmla="*/ 4282422 w 5377932"/>
              <a:gd name="connsiteY2" fmla="*/ 9030 h 807919"/>
              <a:gd name="connsiteX3" fmla="*/ 5377932 w 5377932"/>
              <a:gd name="connsiteY3" fmla="*/ 799542 h 807919"/>
              <a:gd name="connsiteX4" fmla="*/ 0 w 5377932"/>
              <a:gd name="connsiteY4" fmla="*/ 807919 h 807919"/>
              <a:gd name="connsiteX0" fmla="*/ 0 w 5377932"/>
              <a:gd name="connsiteY0" fmla="*/ 798889 h 798889"/>
              <a:gd name="connsiteX1" fmla="*/ 1403132 w 5377932"/>
              <a:gd name="connsiteY1" fmla="*/ 9638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  <a:gd name="connsiteX0" fmla="*/ 0 w 5377932"/>
              <a:gd name="connsiteY0" fmla="*/ 798889 h 798889"/>
              <a:gd name="connsiteX1" fmla="*/ 1375714 w 5377932"/>
              <a:gd name="connsiteY1" fmla="*/ 4176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7932" h="798889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6" name="Parallelogram 5">
            <a:extLst>
              <a:ext uri="{FF2B5EF4-FFF2-40B4-BE49-F238E27FC236}">
                <a16:creationId xmlns:a16="http://schemas.microsoft.com/office/drawing/2014/main" id="{0290F49A-452D-A94A-921C-698A3BD5161F}"/>
              </a:ext>
            </a:extLst>
          </p:cNvPr>
          <p:cNvSpPr/>
          <p:nvPr userDrawn="1"/>
        </p:nvSpPr>
        <p:spPr>
          <a:xfrm rot="18712535">
            <a:off x="-573903" y="-91275"/>
            <a:ext cx="1645460" cy="842195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-1 w 5312072"/>
              <a:gd name="connsiteY0" fmla="*/ 846923 h 846923"/>
              <a:gd name="connsiteX1" fmla="*/ 1348375 w 5312072"/>
              <a:gd name="connsiteY1" fmla="*/ 4305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379535 w 5312072"/>
              <a:gd name="connsiteY1" fmla="*/ 125232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420814 w 5312072"/>
              <a:gd name="connsiteY1" fmla="*/ 15471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26578 h 826578"/>
              <a:gd name="connsiteX1" fmla="*/ 2420814 w 5312072"/>
              <a:gd name="connsiteY1" fmla="*/ 134365 h 826578"/>
              <a:gd name="connsiteX2" fmla="*/ 2926504 w 5312072"/>
              <a:gd name="connsiteY2" fmla="*/ 0 h 826578"/>
              <a:gd name="connsiteX3" fmla="*/ 5312072 w 5312072"/>
              <a:gd name="connsiteY3" fmla="*/ 816680 h 826578"/>
              <a:gd name="connsiteX4" fmla="*/ -1 w 5312072"/>
              <a:gd name="connsiteY4" fmla="*/ 826578 h 826578"/>
              <a:gd name="connsiteX0" fmla="*/ -1 w 5312072"/>
              <a:gd name="connsiteY0" fmla="*/ 826578 h 826578"/>
              <a:gd name="connsiteX1" fmla="*/ 2926504 w 5312072"/>
              <a:gd name="connsiteY1" fmla="*/ 0 h 826578"/>
              <a:gd name="connsiteX2" fmla="*/ 5312072 w 5312072"/>
              <a:gd name="connsiteY2" fmla="*/ 816680 h 826578"/>
              <a:gd name="connsiteX3" fmla="*/ -1 w 5312072"/>
              <a:gd name="connsiteY3" fmla="*/ 826578 h 826578"/>
              <a:gd name="connsiteX0" fmla="*/ 0 w 5039329"/>
              <a:gd name="connsiteY0" fmla="*/ 844677 h 844677"/>
              <a:gd name="connsiteX1" fmla="*/ 2653761 w 5039329"/>
              <a:gd name="connsiteY1" fmla="*/ 0 h 844677"/>
              <a:gd name="connsiteX2" fmla="*/ 5039329 w 5039329"/>
              <a:gd name="connsiteY2" fmla="*/ 816680 h 844677"/>
              <a:gd name="connsiteX3" fmla="*/ 0 w 5039329"/>
              <a:gd name="connsiteY3" fmla="*/ 844677 h 844677"/>
              <a:gd name="connsiteX0" fmla="*/ 1 w 5337350"/>
              <a:gd name="connsiteY0" fmla="*/ 846385 h 846385"/>
              <a:gd name="connsiteX1" fmla="*/ 2951782 w 5337350"/>
              <a:gd name="connsiteY1" fmla="*/ 0 h 846385"/>
              <a:gd name="connsiteX2" fmla="*/ 5337350 w 5337350"/>
              <a:gd name="connsiteY2" fmla="*/ 816680 h 846385"/>
              <a:gd name="connsiteX3" fmla="*/ 1 w 5337350"/>
              <a:gd name="connsiteY3" fmla="*/ 846385 h 846385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4851095"/>
              <a:gd name="connsiteY0" fmla="*/ 822828 h 822828"/>
              <a:gd name="connsiteX1" fmla="*/ 2882278 w 4851095"/>
              <a:gd name="connsiteY1" fmla="*/ 0 h 822828"/>
              <a:gd name="connsiteX2" fmla="*/ 4851096 w 4851095"/>
              <a:gd name="connsiteY2" fmla="*/ 791649 h 822828"/>
              <a:gd name="connsiteX3" fmla="*/ 0 w 4851095"/>
              <a:gd name="connsiteY3" fmla="*/ 822828 h 822828"/>
              <a:gd name="connsiteX0" fmla="*/ 0 w 5286801"/>
              <a:gd name="connsiteY0" fmla="*/ 822828 h 832739"/>
              <a:gd name="connsiteX1" fmla="*/ 2882278 w 5286801"/>
              <a:gd name="connsiteY1" fmla="*/ 0 h 832739"/>
              <a:gd name="connsiteX2" fmla="*/ 5286800 w 5286801"/>
              <a:gd name="connsiteY2" fmla="*/ 832739 h 832739"/>
              <a:gd name="connsiteX3" fmla="*/ 0 w 5286801"/>
              <a:gd name="connsiteY3" fmla="*/ 822828 h 832739"/>
              <a:gd name="connsiteX0" fmla="*/ 0 w 4964564"/>
              <a:gd name="connsiteY0" fmla="*/ 822828 h 822828"/>
              <a:gd name="connsiteX1" fmla="*/ 2882278 w 4964564"/>
              <a:gd name="connsiteY1" fmla="*/ 0 h 822828"/>
              <a:gd name="connsiteX2" fmla="*/ 4964565 w 4964564"/>
              <a:gd name="connsiteY2" fmla="*/ 807057 h 822828"/>
              <a:gd name="connsiteX3" fmla="*/ 0 w 4964564"/>
              <a:gd name="connsiteY3" fmla="*/ 822828 h 822828"/>
              <a:gd name="connsiteX0" fmla="*/ 0 w 5281537"/>
              <a:gd name="connsiteY0" fmla="*/ 822828 h 822828"/>
              <a:gd name="connsiteX1" fmla="*/ 2882278 w 5281537"/>
              <a:gd name="connsiteY1" fmla="*/ 0 h 822828"/>
              <a:gd name="connsiteX2" fmla="*/ 5281537 w 5281537"/>
              <a:gd name="connsiteY2" fmla="*/ 821408 h 822828"/>
              <a:gd name="connsiteX3" fmla="*/ 0 w 5281537"/>
              <a:gd name="connsiteY3" fmla="*/ 822828 h 822828"/>
              <a:gd name="connsiteX0" fmla="*/ 0 w 5109880"/>
              <a:gd name="connsiteY0" fmla="*/ 822828 h 847736"/>
              <a:gd name="connsiteX1" fmla="*/ 2882278 w 5109880"/>
              <a:gd name="connsiteY1" fmla="*/ 0 h 847736"/>
              <a:gd name="connsiteX2" fmla="*/ 5109882 w 5109880"/>
              <a:gd name="connsiteY2" fmla="*/ 847736 h 847736"/>
              <a:gd name="connsiteX3" fmla="*/ 0 w 5109880"/>
              <a:gd name="connsiteY3" fmla="*/ 822828 h 847736"/>
              <a:gd name="connsiteX0" fmla="*/ 0 w 5314181"/>
              <a:gd name="connsiteY0" fmla="*/ 822828 h 842195"/>
              <a:gd name="connsiteX1" fmla="*/ 2882278 w 5314181"/>
              <a:gd name="connsiteY1" fmla="*/ 0 h 842195"/>
              <a:gd name="connsiteX2" fmla="*/ 5314181 w 5314181"/>
              <a:gd name="connsiteY2" fmla="*/ 842195 h 842195"/>
              <a:gd name="connsiteX3" fmla="*/ 0 w 5314181"/>
              <a:gd name="connsiteY3" fmla="*/ 822828 h 842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181" h="842195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rgbClr val="922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EE9A370-8D07-1D4C-A6ED-AA1BBD2041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spcBef>
                <a:spcPts val="2400"/>
              </a:spcBef>
              <a:buFontTx/>
              <a:buNone/>
              <a:defRPr sz="2800" b="0" spc="3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ADD PRESENTATION TITLE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CB432A67-9829-6B4D-BE8E-D6ED7EEC83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27545" y="4054299"/>
            <a:ext cx="7248798" cy="1396659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spcBef>
                <a:spcPts val="2400"/>
              </a:spcBef>
              <a:buFontTx/>
              <a:buNone/>
              <a:defRPr sz="2800" b="0" spc="3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01630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0977F-91A2-9748-BB23-EF42B86B3D4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40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2414C1-B336-2A44-833E-42FB6F79C6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34394" y="377256"/>
            <a:ext cx="754381" cy="311084"/>
          </a:xfrm>
          <a:prstGeom prst="rect">
            <a:avLst/>
          </a:prstGeom>
        </p:spPr>
      </p:pic>
      <p:sp>
        <p:nvSpPr>
          <p:cNvPr id="16" name="Parallelogram 3">
            <a:extLst>
              <a:ext uri="{FF2B5EF4-FFF2-40B4-BE49-F238E27FC236}">
                <a16:creationId xmlns:a16="http://schemas.microsoft.com/office/drawing/2014/main" id="{7DCBEFC0-BCC6-6F47-9A59-99E08F6BD48C}"/>
              </a:ext>
            </a:extLst>
          </p:cNvPr>
          <p:cNvSpPr/>
          <p:nvPr userDrawn="1"/>
        </p:nvSpPr>
        <p:spPr>
          <a:xfrm rot="18712535">
            <a:off x="-1178182" y="1302352"/>
            <a:ext cx="5286853" cy="800024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735814"/>
              <a:gd name="connsiteY0" fmla="*/ 790297 h 790297"/>
              <a:gd name="connsiteX1" fmla="*/ 1063837 w 5735814"/>
              <a:gd name="connsiteY1" fmla="*/ 1436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510593"/>
              <a:gd name="connsiteY0" fmla="*/ 786128 h 790297"/>
              <a:gd name="connsiteX1" fmla="*/ 838616 w 5510593"/>
              <a:gd name="connsiteY1" fmla="*/ 14360 h 790297"/>
              <a:gd name="connsiteX2" fmla="*/ 5510593 w 5510593"/>
              <a:gd name="connsiteY2" fmla="*/ 0 h 790297"/>
              <a:gd name="connsiteX3" fmla="*/ 5313019 w 5510593"/>
              <a:gd name="connsiteY3" fmla="*/ 790297 h 790297"/>
              <a:gd name="connsiteX4" fmla="*/ 0 w 5510593"/>
              <a:gd name="connsiteY4" fmla="*/ 786128 h 790297"/>
              <a:gd name="connsiteX0" fmla="*/ 0 w 5313019"/>
              <a:gd name="connsiteY0" fmla="*/ 784860 h 789029"/>
              <a:gd name="connsiteX1" fmla="*/ 838616 w 5313019"/>
              <a:gd name="connsiteY1" fmla="*/ 13092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313019"/>
              <a:gd name="connsiteY0" fmla="*/ 784860 h 789029"/>
              <a:gd name="connsiteX1" fmla="*/ 896901 w 5313019"/>
              <a:gd name="connsiteY1" fmla="*/ 16275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280006"/>
              <a:gd name="connsiteY0" fmla="*/ 797904 h 797904"/>
              <a:gd name="connsiteX1" fmla="*/ 863888 w 5280006"/>
              <a:gd name="connsiteY1" fmla="*/ 16275 h 797904"/>
              <a:gd name="connsiteX2" fmla="*/ 4578148 w 5280006"/>
              <a:gd name="connsiteY2" fmla="*/ 0 h 797904"/>
              <a:gd name="connsiteX3" fmla="*/ 5280006 w 5280006"/>
              <a:gd name="connsiteY3" fmla="*/ 789029 h 797904"/>
              <a:gd name="connsiteX4" fmla="*/ 0 w 5280006"/>
              <a:gd name="connsiteY4" fmla="*/ 797904 h 797904"/>
              <a:gd name="connsiteX0" fmla="*/ 0 w 5286853"/>
              <a:gd name="connsiteY0" fmla="*/ 799779 h 799779"/>
              <a:gd name="connsiteX1" fmla="*/ 870735 w 5286853"/>
              <a:gd name="connsiteY1" fmla="*/ 16275 h 799779"/>
              <a:gd name="connsiteX2" fmla="*/ 4584995 w 5286853"/>
              <a:gd name="connsiteY2" fmla="*/ 0 h 799779"/>
              <a:gd name="connsiteX3" fmla="*/ 5286853 w 5286853"/>
              <a:gd name="connsiteY3" fmla="*/ 789029 h 799779"/>
              <a:gd name="connsiteX4" fmla="*/ 0 w 5286853"/>
              <a:gd name="connsiteY4" fmla="*/ 799779 h 799779"/>
              <a:gd name="connsiteX0" fmla="*/ 0 w 5286853"/>
              <a:gd name="connsiteY0" fmla="*/ 800024 h 800024"/>
              <a:gd name="connsiteX1" fmla="*/ 870735 w 5286853"/>
              <a:gd name="connsiteY1" fmla="*/ 16520 h 800024"/>
              <a:gd name="connsiteX2" fmla="*/ 4580511 w 5286853"/>
              <a:gd name="connsiteY2" fmla="*/ 0 h 800024"/>
              <a:gd name="connsiteX3" fmla="*/ 5286853 w 5286853"/>
              <a:gd name="connsiteY3" fmla="*/ 789274 h 800024"/>
              <a:gd name="connsiteX4" fmla="*/ 0 w 5286853"/>
              <a:gd name="connsiteY4" fmla="*/ 800024 h 80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6853" h="800024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7" name="Parallelogram 5">
            <a:extLst>
              <a:ext uri="{FF2B5EF4-FFF2-40B4-BE49-F238E27FC236}">
                <a16:creationId xmlns:a16="http://schemas.microsoft.com/office/drawing/2014/main" id="{12BEA65B-BF25-ED45-BC38-E32B9D7C7FB4}"/>
              </a:ext>
            </a:extLst>
          </p:cNvPr>
          <p:cNvSpPr/>
          <p:nvPr userDrawn="1"/>
        </p:nvSpPr>
        <p:spPr>
          <a:xfrm rot="18712535">
            <a:off x="-1166009" y="2663416"/>
            <a:ext cx="5266220" cy="776083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0 w 6150740"/>
              <a:gd name="connsiteY0" fmla="*/ 774465 h 774465"/>
              <a:gd name="connsiteX1" fmla="*/ 1754419 w 6150740"/>
              <a:gd name="connsiteY1" fmla="*/ 14273 h 774465"/>
              <a:gd name="connsiteX2" fmla="*/ 6150740 w 6150740"/>
              <a:gd name="connsiteY2" fmla="*/ 0 h 774465"/>
              <a:gd name="connsiteX3" fmla="*/ 5259235 w 6150740"/>
              <a:gd name="connsiteY3" fmla="*/ 766052 h 774465"/>
              <a:gd name="connsiteX4" fmla="*/ 0 w 6150740"/>
              <a:gd name="connsiteY4" fmla="*/ 774465 h 774465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353777 w 5245282"/>
              <a:gd name="connsiteY3" fmla="*/ 766052 h 774502"/>
              <a:gd name="connsiteX4" fmla="*/ 0 w 5245282"/>
              <a:gd name="connsiteY4" fmla="*/ 774502 h 774502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402635 w 5245282"/>
              <a:gd name="connsiteY3" fmla="*/ 768719 h 774502"/>
              <a:gd name="connsiteX4" fmla="*/ 0 w 5245282"/>
              <a:gd name="connsiteY4" fmla="*/ 774502 h 774502"/>
              <a:gd name="connsiteX0" fmla="*/ 0 w 5266220"/>
              <a:gd name="connsiteY0" fmla="*/ 773359 h 773359"/>
              <a:gd name="connsiteX1" fmla="*/ 848961 w 5266220"/>
              <a:gd name="connsiteY1" fmla="*/ 13130 h 773359"/>
              <a:gd name="connsiteX2" fmla="*/ 5266220 w 5266220"/>
              <a:gd name="connsiteY2" fmla="*/ 0 h 773359"/>
              <a:gd name="connsiteX3" fmla="*/ 4402635 w 5266220"/>
              <a:gd name="connsiteY3" fmla="*/ 767576 h 773359"/>
              <a:gd name="connsiteX4" fmla="*/ 0 w 5266220"/>
              <a:gd name="connsiteY4" fmla="*/ 773359 h 773359"/>
              <a:gd name="connsiteX0" fmla="*/ 0 w 5266220"/>
              <a:gd name="connsiteY0" fmla="*/ 776083 h 776083"/>
              <a:gd name="connsiteX1" fmla="*/ 866645 w 5266220"/>
              <a:gd name="connsiteY1" fmla="*/ 0 h 776083"/>
              <a:gd name="connsiteX2" fmla="*/ 5266220 w 5266220"/>
              <a:gd name="connsiteY2" fmla="*/ 2724 h 776083"/>
              <a:gd name="connsiteX3" fmla="*/ 4402635 w 5266220"/>
              <a:gd name="connsiteY3" fmla="*/ 770300 h 776083"/>
              <a:gd name="connsiteX4" fmla="*/ 0 w 5266220"/>
              <a:gd name="connsiteY4" fmla="*/ 776083 h 77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6220" h="776083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8" name="Parallelogram 5">
            <a:extLst>
              <a:ext uri="{FF2B5EF4-FFF2-40B4-BE49-F238E27FC236}">
                <a16:creationId xmlns:a16="http://schemas.microsoft.com/office/drawing/2014/main" id="{CC5BFFBD-9C70-6C4B-A124-00A8EB1ABC15}"/>
              </a:ext>
            </a:extLst>
          </p:cNvPr>
          <p:cNvSpPr/>
          <p:nvPr userDrawn="1"/>
        </p:nvSpPr>
        <p:spPr>
          <a:xfrm rot="18712535">
            <a:off x="1041900" y="2520733"/>
            <a:ext cx="3488346" cy="778716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7966866"/>
              <a:gd name="connsiteY0" fmla="*/ 800891 h 812477"/>
              <a:gd name="connsiteX1" fmla="*/ 2013700 w 7966866"/>
              <a:gd name="connsiteY1" fmla="*/ 0 h 812477"/>
              <a:gd name="connsiteX2" fmla="*/ 7966866 w 7966866"/>
              <a:gd name="connsiteY2" fmla="*/ 15832 h 812477"/>
              <a:gd name="connsiteX3" fmla="*/ 5859612 w 7966866"/>
              <a:gd name="connsiteY3" fmla="*/ 812477 h 812477"/>
              <a:gd name="connsiteX4" fmla="*/ -1 w 7966866"/>
              <a:gd name="connsiteY4" fmla="*/ 800891 h 812477"/>
              <a:gd name="connsiteX0" fmla="*/ -1 w 7966866"/>
              <a:gd name="connsiteY0" fmla="*/ 785059 h 796645"/>
              <a:gd name="connsiteX1" fmla="*/ 1961915 w 7966866"/>
              <a:gd name="connsiteY1" fmla="*/ 4742 h 796645"/>
              <a:gd name="connsiteX2" fmla="*/ 7966866 w 7966866"/>
              <a:gd name="connsiteY2" fmla="*/ 0 h 796645"/>
              <a:gd name="connsiteX3" fmla="*/ 5859612 w 7966866"/>
              <a:gd name="connsiteY3" fmla="*/ 796645 h 796645"/>
              <a:gd name="connsiteX4" fmla="*/ -1 w 7966866"/>
              <a:gd name="connsiteY4" fmla="*/ 785059 h 796645"/>
              <a:gd name="connsiteX0" fmla="*/ 0 w 7935024"/>
              <a:gd name="connsiteY0" fmla="*/ 793105 h 796645"/>
              <a:gd name="connsiteX1" fmla="*/ 1930073 w 7935024"/>
              <a:gd name="connsiteY1" fmla="*/ 4742 h 796645"/>
              <a:gd name="connsiteX2" fmla="*/ 7935024 w 7935024"/>
              <a:gd name="connsiteY2" fmla="*/ 0 h 796645"/>
              <a:gd name="connsiteX3" fmla="*/ 5827770 w 7935024"/>
              <a:gd name="connsiteY3" fmla="*/ 796645 h 796645"/>
              <a:gd name="connsiteX4" fmla="*/ 0 w 7935024"/>
              <a:gd name="connsiteY4" fmla="*/ 793105 h 796645"/>
              <a:gd name="connsiteX0" fmla="*/ -1 w 7973964"/>
              <a:gd name="connsiteY0" fmla="*/ 788662 h 796645"/>
              <a:gd name="connsiteX1" fmla="*/ 1969013 w 7973964"/>
              <a:gd name="connsiteY1" fmla="*/ 4742 h 796645"/>
              <a:gd name="connsiteX2" fmla="*/ 7973964 w 7973964"/>
              <a:gd name="connsiteY2" fmla="*/ 0 h 796645"/>
              <a:gd name="connsiteX3" fmla="*/ 5866710 w 7973964"/>
              <a:gd name="connsiteY3" fmla="*/ 796645 h 796645"/>
              <a:gd name="connsiteX4" fmla="*/ -1 w 7973964"/>
              <a:gd name="connsiteY4" fmla="*/ 788662 h 796645"/>
              <a:gd name="connsiteX0" fmla="*/ -1 w 7973964"/>
              <a:gd name="connsiteY0" fmla="*/ 788662 h 799694"/>
              <a:gd name="connsiteX1" fmla="*/ 1969013 w 7973964"/>
              <a:gd name="connsiteY1" fmla="*/ 4742 h 799694"/>
              <a:gd name="connsiteX2" fmla="*/ 7973964 w 7973964"/>
              <a:gd name="connsiteY2" fmla="*/ 0 h 799694"/>
              <a:gd name="connsiteX3" fmla="*/ 5992699 w 7973964"/>
              <a:gd name="connsiteY3" fmla="*/ 799694 h 799694"/>
              <a:gd name="connsiteX4" fmla="*/ -1 w 7973964"/>
              <a:gd name="connsiteY4" fmla="*/ 788662 h 799694"/>
              <a:gd name="connsiteX0" fmla="*/ -1 w 7973964"/>
              <a:gd name="connsiteY0" fmla="*/ 800092 h 811124"/>
              <a:gd name="connsiteX1" fmla="*/ 2044058 w 7973964"/>
              <a:gd name="connsiteY1" fmla="*/ 0 h 811124"/>
              <a:gd name="connsiteX2" fmla="*/ 7973964 w 7973964"/>
              <a:gd name="connsiteY2" fmla="*/ 11430 h 811124"/>
              <a:gd name="connsiteX3" fmla="*/ 5992699 w 7973964"/>
              <a:gd name="connsiteY3" fmla="*/ 811124 h 811124"/>
              <a:gd name="connsiteX4" fmla="*/ -1 w 7973964"/>
              <a:gd name="connsiteY4" fmla="*/ 800092 h 811124"/>
              <a:gd name="connsiteX0" fmla="*/ 1 w 7982500"/>
              <a:gd name="connsiteY0" fmla="*/ 803483 h 811124"/>
              <a:gd name="connsiteX1" fmla="*/ 2052594 w 7982500"/>
              <a:gd name="connsiteY1" fmla="*/ 0 h 811124"/>
              <a:gd name="connsiteX2" fmla="*/ 7982500 w 7982500"/>
              <a:gd name="connsiteY2" fmla="*/ 11430 h 811124"/>
              <a:gd name="connsiteX3" fmla="*/ 6001235 w 7982500"/>
              <a:gd name="connsiteY3" fmla="*/ 811124 h 811124"/>
              <a:gd name="connsiteX4" fmla="*/ 1 w 7982500"/>
              <a:gd name="connsiteY4" fmla="*/ 803483 h 811124"/>
              <a:gd name="connsiteX0" fmla="*/ 0 w 7894802"/>
              <a:gd name="connsiteY0" fmla="*/ 817187 h 817188"/>
              <a:gd name="connsiteX1" fmla="*/ 1964896 w 7894802"/>
              <a:gd name="connsiteY1" fmla="*/ 0 h 817188"/>
              <a:gd name="connsiteX2" fmla="*/ 7894802 w 7894802"/>
              <a:gd name="connsiteY2" fmla="*/ 11430 h 817188"/>
              <a:gd name="connsiteX3" fmla="*/ 5913537 w 7894802"/>
              <a:gd name="connsiteY3" fmla="*/ 811124 h 817188"/>
              <a:gd name="connsiteX4" fmla="*/ 0 w 7894802"/>
              <a:gd name="connsiteY4" fmla="*/ 817187 h 817188"/>
              <a:gd name="connsiteX0" fmla="*/ 0 w 7870964"/>
              <a:gd name="connsiteY0" fmla="*/ 817187 h 817187"/>
              <a:gd name="connsiteX1" fmla="*/ 1964896 w 7870964"/>
              <a:gd name="connsiteY1" fmla="*/ 0 h 817187"/>
              <a:gd name="connsiteX2" fmla="*/ 7870963 w 7870964"/>
              <a:gd name="connsiteY2" fmla="*/ 7000 h 817187"/>
              <a:gd name="connsiteX3" fmla="*/ 5913537 w 7870964"/>
              <a:gd name="connsiteY3" fmla="*/ 811124 h 817187"/>
              <a:gd name="connsiteX4" fmla="*/ 0 w 7870964"/>
              <a:gd name="connsiteY4" fmla="*/ 817187 h 817187"/>
              <a:gd name="connsiteX0" fmla="*/ 0 w 7870964"/>
              <a:gd name="connsiteY0" fmla="*/ 817187 h 826349"/>
              <a:gd name="connsiteX1" fmla="*/ 1964896 w 7870964"/>
              <a:gd name="connsiteY1" fmla="*/ 0 h 826349"/>
              <a:gd name="connsiteX2" fmla="*/ 7870963 w 7870964"/>
              <a:gd name="connsiteY2" fmla="*/ 7000 h 826349"/>
              <a:gd name="connsiteX3" fmla="*/ 5911771 w 7870964"/>
              <a:gd name="connsiteY3" fmla="*/ 826349 h 826349"/>
              <a:gd name="connsiteX4" fmla="*/ 0 w 7870964"/>
              <a:gd name="connsiteY4" fmla="*/ 817187 h 826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70964" h="826349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9" name="Parallelogram 5">
            <a:extLst>
              <a:ext uri="{FF2B5EF4-FFF2-40B4-BE49-F238E27FC236}">
                <a16:creationId xmlns:a16="http://schemas.microsoft.com/office/drawing/2014/main" id="{EEFF7FAD-DDBE-A447-895D-931461BC510B}"/>
              </a:ext>
            </a:extLst>
          </p:cNvPr>
          <p:cNvSpPr/>
          <p:nvPr userDrawn="1"/>
        </p:nvSpPr>
        <p:spPr>
          <a:xfrm rot="18712535">
            <a:off x="2351646" y="273863"/>
            <a:ext cx="2503484" cy="78299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3969940 w 5736671"/>
              <a:gd name="connsiteY2" fmla="*/ 932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4149989 w 5736671"/>
              <a:gd name="connsiteY2" fmla="*/ 5288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795603 h 807815"/>
              <a:gd name="connsiteX1" fmla="*/ 1936023 w 5736671"/>
              <a:gd name="connsiteY1" fmla="*/ 25574 h 807815"/>
              <a:gd name="connsiteX2" fmla="*/ 4149989 w 5736671"/>
              <a:gd name="connsiteY2" fmla="*/ 0 h 807815"/>
              <a:gd name="connsiteX3" fmla="*/ 5736672 w 5736671"/>
              <a:gd name="connsiteY3" fmla="*/ 807815 h 807815"/>
              <a:gd name="connsiteX4" fmla="*/ -1 w 5736671"/>
              <a:gd name="connsiteY4" fmla="*/ 795603 h 807815"/>
              <a:gd name="connsiteX0" fmla="*/ -1 w 5736671"/>
              <a:gd name="connsiteY0" fmla="*/ 797066 h 809278"/>
              <a:gd name="connsiteX1" fmla="*/ 2021437 w 5736671"/>
              <a:gd name="connsiteY1" fmla="*/ 0 h 809278"/>
              <a:gd name="connsiteX2" fmla="*/ 4149989 w 5736671"/>
              <a:gd name="connsiteY2" fmla="*/ 1463 h 809278"/>
              <a:gd name="connsiteX3" fmla="*/ 5736672 w 5736671"/>
              <a:gd name="connsiteY3" fmla="*/ 809278 h 809278"/>
              <a:gd name="connsiteX4" fmla="*/ -1 w 5736671"/>
              <a:gd name="connsiteY4" fmla="*/ 797066 h 809278"/>
              <a:gd name="connsiteX0" fmla="*/ 1 w 5776250"/>
              <a:gd name="connsiteY0" fmla="*/ 785195 h 809278"/>
              <a:gd name="connsiteX1" fmla="*/ 2061016 w 5776250"/>
              <a:gd name="connsiteY1" fmla="*/ 0 h 809278"/>
              <a:gd name="connsiteX2" fmla="*/ 4189568 w 5776250"/>
              <a:gd name="connsiteY2" fmla="*/ 1463 h 809278"/>
              <a:gd name="connsiteX3" fmla="*/ 5776251 w 5776250"/>
              <a:gd name="connsiteY3" fmla="*/ 809278 h 809278"/>
              <a:gd name="connsiteX4" fmla="*/ 1 w 5776250"/>
              <a:gd name="connsiteY4" fmla="*/ 785195 h 809278"/>
              <a:gd name="connsiteX0" fmla="*/ 1 w 5721199"/>
              <a:gd name="connsiteY0" fmla="*/ 785195 h 789757"/>
              <a:gd name="connsiteX1" fmla="*/ 2061016 w 5721199"/>
              <a:gd name="connsiteY1" fmla="*/ 0 h 789757"/>
              <a:gd name="connsiteX2" fmla="*/ 4189568 w 5721199"/>
              <a:gd name="connsiteY2" fmla="*/ 1463 h 789757"/>
              <a:gd name="connsiteX3" fmla="*/ 5721199 w 5721199"/>
              <a:gd name="connsiteY3" fmla="*/ 789757 h 789757"/>
              <a:gd name="connsiteX4" fmla="*/ 1 w 5721199"/>
              <a:gd name="connsiteY4" fmla="*/ 785195 h 789757"/>
              <a:gd name="connsiteX0" fmla="*/ 1 w 5810774"/>
              <a:gd name="connsiteY0" fmla="*/ 785195 h 795562"/>
              <a:gd name="connsiteX1" fmla="*/ 2061016 w 5810774"/>
              <a:gd name="connsiteY1" fmla="*/ 0 h 795562"/>
              <a:gd name="connsiteX2" fmla="*/ 4189568 w 5810774"/>
              <a:gd name="connsiteY2" fmla="*/ 1463 h 795562"/>
              <a:gd name="connsiteX3" fmla="*/ 5810774 w 5810774"/>
              <a:gd name="connsiteY3" fmla="*/ 795562 h 795562"/>
              <a:gd name="connsiteX4" fmla="*/ 1 w 5810774"/>
              <a:gd name="connsiteY4" fmla="*/ 785195 h 795562"/>
              <a:gd name="connsiteX0" fmla="*/ -1 w 5739475"/>
              <a:gd name="connsiteY0" fmla="*/ 783420 h 795562"/>
              <a:gd name="connsiteX1" fmla="*/ 1989717 w 5739475"/>
              <a:gd name="connsiteY1" fmla="*/ 0 h 795562"/>
              <a:gd name="connsiteX2" fmla="*/ 4118269 w 5739475"/>
              <a:gd name="connsiteY2" fmla="*/ 1463 h 795562"/>
              <a:gd name="connsiteX3" fmla="*/ 5739475 w 5739475"/>
              <a:gd name="connsiteY3" fmla="*/ 795562 h 795562"/>
              <a:gd name="connsiteX4" fmla="*/ -1 w 5739475"/>
              <a:gd name="connsiteY4" fmla="*/ 783420 h 795562"/>
              <a:gd name="connsiteX0" fmla="*/ -1 w 5739475"/>
              <a:gd name="connsiteY0" fmla="*/ 781957 h 794099"/>
              <a:gd name="connsiteX1" fmla="*/ 1973721 w 5739475"/>
              <a:gd name="connsiteY1" fmla="*/ 16477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34850 w 5739475"/>
              <a:gd name="connsiteY1" fmla="*/ 23946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60456 w 5739475"/>
              <a:gd name="connsiteY1" fmla="*/ 13772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651777"/>
              <a:gd name="connsiteY0" fmla="*/ 781957 h 781957"/>
              <a:gd name="connsiteX1" fmla="*/ 1960456 w 5651777"/>
              <a:gd name="connsiteY1" fmla="*/ 13772 h 781957"/>
              <a:gd name="connsiteX2" fmla="*/ 4118269 w 5651777"/>
              <a:gd name="connsiteY2" fmla="*/ 0 h 781957"/>
              <a:gd name="connsiteX3" fmla="*/ 5651777 w 5651777"/>
              <a:gd name="connsiteY3" fmla="*/ 781185 h 781957"/>
              <a:gd name="connsiteX4" fmla="*/ -1 w 5651777"/>
              <a:gd name="connsiteY4" fmla="*/ 781957 h 781957"/>
              <a:gd name="connsiteX0" fmla="*/ 0 w 5636474"/>
              <a:gd name="connsiteY0" fmla="*/ 789521 h 789521"/>
              <a:gd name="connsiteX1" fmla="*/ 1945153 w 5636474"/>
              <a:gd name="connsiteY1" fmla="*/ 13772 h 789521"/>
              <a:gd name="connsiteX2" fmla="*/ 4102966 w 5636474"/>
              <a:gd name="connsiteY2" fmla="*/ 0 h 789521"/>
              <a:gd name="connsiteX3" fmla="*/ 5636474 w 5636474"/>
              <a:gd name="connsiteY3" fmla="*/ 781185 h 789521"/>
              <a:gd name="connsiteX4" fmla="*/ 0 w 5636474"/>
              <a:gd name="connsiteY4" fmla="*/ 789521 h 789521"/>
              <a:gd name="connsiteX0" fmla="*/ 0 w 5636474"/>
              <a:gd name="connsiteY0" fmla="*/ 775749 h 775749"/>
              <a:gd name="connsiteX1" fmla="*/ 1945153 w 5636474"/>
              <a:gd name="connsiteY1" fmla="*/ 0 h 775749"/>
              <a:gd name="connsiteX2" fmla="*/ 4132687 w 5636474"/>
              <a:gd name="connsiteY2" fmla="*/ 8532 h 775749"/>
              <a:gd name="connsiteX3" fmla="*/ 5636474 w 5636474"/>
              <a:gd name="connsiteY3" fmla="*/ 767413 h 775749"/>
              <a:gd name="connsiteX4" fmla="*/ 0 w 5636474"/>
              <a:gd name="connsiteY4" fmla="*/ 775749 h 775749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32687 w 5659428"/>
              <a:gd name="connsiteY2" fmla="*/ 8532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25036 w 5659428"/>
              <a:gd name="connsiteY2" fmla="*/ 4750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581071"/>
              <a:gd name="connsiteY0" fmla="*/ 775749 h 797100"/>
              <a:gd name="connsiteX1" fmla="*/ 1945153 w 5581071"/>
              <a:gd name="connsiteY1" fmla="*/ 0 h 797100"/>
              <a:gd name="connsiteX2" fmla="*/ 4125036 w 5581071"/>
              <a:gd name="connsiteY2" fmla="*/ 4750 h 797100"/>
              <a:gd name="connsiteX3" fmla="*/ 5581071 w 5581071"/>
              <a:gd name="connsiteY3" fmla="*/ 797100 h 797100"/>
              <a:gd name="connsiteX4" fmla="*/ 0 w 5581071"/>
              <a:gd name="connsiteY4" fmla="*/ 775749 h 797100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125036 w 5648760"/>
              <a:gd name="connsiteY2" fmla="*/ 4750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89351 w 5648760"/>
              <a:gd name="connsiteY2" fmla="*/ 6135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59367 w 5648760"/>
              <a:gd name="connsiteY2" fmla="*/ 43633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79233 w 5648760"/>
              <a:gd name="connsiteY2" fmla="*/ 5891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8760" h="782999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0" name="Parallelogram 5">
            <a:extLst>
              <a:ext uri="{FF2B5EF4-FFF2-40B4-BE49-F238E27FC236}">
                <a16:creationId xmlns:a16="http://schemas.microsoft.com/office/drawing/2014/main" id="{18EBA95A-EACF-3146-8A52-77BAA24DD8EA}"/>
              </a:ext>
            </a:extLst>
          </p:cNvPr>
          <p:cNvSpPr/>
          <p:nvPr userDrawn="1"/>
        </p:nvSpPr>
        <p:spPr>
          <a:xfrm rot="18712535">
            <a:off x="3076164" y="826860"/>
            <a:ext cx="2474674" cy="767142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5471014 w 5562575"/>
              <a:gd name="connsiteY2" fmla="*/ 50879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471014"/>
              <a:gd name="connsiteY0" fmla="*/ 800891 h 800891"/>
              <a:gd name="connsiteX1" fmla="*/ 2013700 w 5471014"/>
              <a:gd name="connsiteY1" fmla="*/ 0 h 800891"/>
              <a:gd name="connsiteX2" fmla="*/ 5471014 w 5471014"/>
              <a:gd name="connsiteY2" fmla="*/ 50879 h 800891"/>
              <a:gd name="connsiteX3" fmla="*/ 3581955 w 5471014"/>
              <a:gd name="connsiteY3" fmla="*/ 799614 h 800891"/>
              <a:gd name="connsiteX4" fmla="*/ -1 w 5471014"/>
              <a:gd name="connsiteY4" fmla="*/ 800891 h 800891"/>
              <a:gd name="connsiteX0" fmla="*/ -1 w 5490532"/>
              <a:gd name="connsiteY0" fmla="*/ 800891 h 800891"/>
              <a:gd name="connsiteX1" fmla="*/ 2013700 w 5490532"/>
              <a:gd name="connsiteY1" fmla="*/ 0 h 800891"/>
              <a:gd name="connsiteX2" fmla="*/ 5490532 w 5490532"/>
              <a:gd name="connsiteY2" fmla="*/ 17270 h 800891"/>
              <a:gd name="connsiteX3" fmla="*/ 3581955 w 5490532"/>
              <a:gd name="connsiteY3" fmla="*/ 799614 h 800891"/>
              <a:gd name="connsiteX4" fmla="*/ -1 w 5490532"/>
              <a:gd name="connsiteY4" fmla="*/ 800891 h 800891"/>
              <a:gd name="connsiteX0" fmla="*/ -1 w 5490532"/>
              <a:gd name="connsiteY0" fmla="*/ 783621 h 783621"/>
              <a:gd name="connsiteX1" fmla="*/ 1961916 w 5490532"/>
              <a:gd name="connsiteY1" fmla="*/ 3305 h 783621"/>
              <a:gd name="connsiteX2" fmla="*/ 5490532 w 5490532"/>
              <a:gd name="connsiteY2" fmla="*/ 0 h 783621"/>
              <a:gd name="connsiteX3" fmla="*/ 3581955 w 5490532"/>
              <a:gd name="connsiteY3" fmla="*/ 782344 h 783621"/>
              <a:gd name="connsiteX4" fmla="*/ -1 w 5490532"/>
              <a:gd name="connsiteY4" fmla="*/ 783621 h 783621"/>
              <a:gd name="connsiteX0" fmla="*/ -1 w 5630999"/>
              <a:gd name="connsiteY0" fmla="*/ 791138 h 791138"/>
              <a:gd name="connsiteX1" fmla="*/ 2102383 w 5630999"/>
              <a:gd name="connsiteY1" fmla="*/ 3305 h 791138"/>
              <a:gd name="connsiteX2" fmla="*/ 5630999 w 5630999"/>
              <a:gd name="connsiteY2" fmla="*/ 0 h 791138"/>
              <a:gd name="connsiteX3" fmla="*/ 3722422 w 5630999"/>
              <a:gd name="connsiteY3" fmla="*/ 782344 h 791138"/>
              <a:gd name="connsiteX4" fmla="*/ -1 w 5630999"/>
              <a:gd name="connsiteY4" fmla="*/ 791138 h 791138"/>
              <a:gd name="connsiteX0" fmla="*/ 0 w 5504151"/>
              <a:gd name="connsiteY0" fmla="*/ 787207 h 787207"/>
              <a:gd name="connsiteX1" fmla="*/ 1975535 w 5504151"/>
              <a:gd name="connsiteY1" fmla="*/ 3305 h 787207"/>
              <a:gd name="connsiteX2" fmla="*/ 5504151 w 5504151"/>
              <a:gd name="connsiteY2" fmla="*/ 0 h 787207"/>
              <a:gd name="connsiteX3" fmla="*/ 3595574 w 5504151"/>
              <a:gd name="connsiteY3" fmla="*/ 782344 h 787207"/>
              <a:gd name="connsiteX4" fmla="*/ 0 w 5504151"/>
              <a:gd name="connsiteY4" fmla="*/ 787207 h 787207"/>
              <a:gd name="connsiteX0" fmla="*/ 0 w 5583755"/>
              <a:gd name="connsiteY0" fmla="*/ 792282 h 792282"/>
              <a:gd name="connsiteX1" fmla="*/ 1975535 w 5583755"/>
              <a:gd name="connsiteY1" fmla="*/ 8380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2282 h 792282"/>
              <a:gd name="connsiteX1" fmla="*/ 1959351 w 5583755"/>
              <a:gd name="connsiteY1" fmla="*/ 7975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5670 h 795670"/>
              <a:gd name="connsiteX1" fmla="*/ 1952583 w 5583755"/>
              <a:gd name="connsiteY1" fmla="*/ 0 h 795670"/>
              <a:gd name="connsiteX2" fmla="*/ 5583755 w 5583755"/>
              <a:gd name="connsiteY2" fmla="*/ 3388 h 795670"/>
              <a:gd name="connsiteX3" fmla="*/ 3595574 w 5583755"/>
              <a:gd name="connsiteY3" fmla="*/ 790807 h 795670"/>
              <a:gd name="connsiteX4" fmla="*/ 0 w 5583755"/>
              <a:gd name="connsiteY4" fmla="*/ 795670 h 79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3755" h="795670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latin typeface="Arial Regular"/>
              </a:rPr>
              <a:t>	</a:t>
            </a:r>
          </a:p>
        </p:txBody>
      </p:sp>
      <p:sp>
        <p:nvSpPr>
          <p:cNvPr id="21" name="Parallelogram 5">
            <a:extLst>
              <a:ext uri="{FF2B5EF4-FFF2-40B4-BE49-F238E27FC236}">
                <a16:creationId xmlns:a16="http://schemas.microsoft.com/office/drawing/2014/main" id="{9DE4EC49-314F-AC40-8129-029367E0C9B3}"/>
              </a:ext>
            </a:extLst>
          </p:cNvPr>
          <p:cNvSpPr/>
          <p:nvPr userDrawn="1"/>
        </p:nvSpPr>
        <p:spPr>
          <a:xfrm rot="18712535">
            <a:off x="-874721" y="631138"/>
            <a:ext cx="3469767" cy="79888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0 w 5359612"/>
              <a:gd name="connsiteY0" fmla="*/ 792530 h 794751"/>
              <a:gd name="connsiteX1" fmla="*/ 1395915 w 5359612"/>
              <a:gd name="connsiteY1" fmla="*/ 776 h 794751"/>
              <a:gd name="connsiteX2" fmla="*/ 4271430 w 5359612"/>
              <a:gd name="connsiteY2" fmla="*/ 0 h 794751"/>
              <a:gd name="connsiteX3" fmla="*/ 5359612 w 5359612"/>
              <a:gd name="connsiteY3" fmla="*/ 794751 h 794751"/>
              <a:gd name="connsiteX4" fmla="*/ 0 w 5359612"/>
              <a:gd name="connsiteY4" fmla="*/ 792530 h 794751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71430 w 5359612"/>
              <a:gd name="connsiteY2" fmla="*/ 553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38452 w 5359612"/>
              <a:gd name="connsiteY2" fmla="*/ 19627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56773 w 5359612"/>
              <a:gd name="connsiteY2" fmla="*/ 9030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2282"/>
              <a:gd name="connsiteY0" fmla="*/ 793083 h 799542"/>
              <a:gd name="connsiteX1" fmla="*/ 1358155 w 5352282"/>
              <a:gd name="connsiteY1" fmla="*/ 0 h 799542"/>
              <a:gd name="connsiteX2" fmla="*/ 4256773 w 5352282"/>
              <a:gd name="connsiteY2" fmla="*/ 9030 h 799542"/>
              <a:gd name="connsiteX3" fmla="*/ 5352283 w 5352282"/>
              <a:gd name="connsiteY3" fmla="*/ 799542 h 799542"/>
              <a:gd name="connsiteX4" fmla="*/ 0 w 5352282"/>
              <a:gd name="connsiteY4" fmla="*/ 793083 h 799542"/>
              <a:gd name="connsiteX0" fmla="*/ 0 w 5281403"/>
              <a:gd name="connsiteY0" fmla="*/ 820312 h 820312"/>
              <a:gd name="connsiteX1" fmla="*/ 1287275 w 5281403"/>
              <a:gd name="connsiteY1" fmla="*/ 0 h 820312"/>
              <a:gd name="connsiteX2" fmla="*/ 4185893 w 5281403"/>
              <a:gd name="connsiteY2" fmla="*/ 9030 h 820312"/>
              <a:gd name="connsiteX3" fmla="*/ 5281403 w 5281403"/>
              <a:gd name="connsiteY3" fmla="*/ 799542 h 820312"/>
              <a:gd name="connsiteX4" fmla="*/ 0 w 5281403"/>
              <a:gd name="connsiteY4" fmla="*/ 820312 h 820312"/>
              <a:gd name="connsiteX0" fmla="*/ 0 w 5377932"/>
              <a:gd name="connsiteY0" fmla="*/ 807919 h 807919"/>
              <a:gd name="connsiteX1" fmla="*/ 1383804 w 5377932"/>
              <a:gd name="connsiteY1" fmla="*/ 0 h 807919"/>
              <a:gd name="connsiteX2" fmla="*/ 4282422 w 5377932"/>
              <a:gd name="connsiteY2" fmla="*/ 9030 h 807919"/>
              <a:gd name="connsiteX3" fmla="*/ 5377932 w 5377932"/>
              <a:gd name="connsiteY3" fmla="*/ 799542 h 807919"/>
              <a:gd name="connsiteX4" fmla="*/ 0 w 5377932"/>
              <a:gd name="connsiteY4" fmla="*/ 807919 h 807919"/>
              <a:gd name="connsiteX0" fmla="*/ 0 w 5377932"/>
              <a:gd name="connsiteY0" fmla="*/ 798889 h 798889"/>
              <a:gd name="connsiteX1" fmla="*/ 1403132 w 5377932"/>
              <a:gd name="connsiteY1" fmla="*/ 9638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  <a:gd name="connsiteX0" fmla="*/ 0 w 5377932"/>
              <a:gd name="connsiteY0" fmla="*/ 798889 h 798889"/>
              <a:gd name="connsiteX1" fmla="*/ 1375714 w 5377932"/>
              <a:gd name="connsiteY1" fmla="*/ 4176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7932" h="798889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2" name="Parallelogram 5">
            <a:extLst>
              <a:ext uri="{FF2B5EF4-FFF2-40B4-BE49-F238E27FC236}">
                <a16:creationId xmlns:a16="http://schemas.microsoft.com/office/drawing/2014/main" id="{830BAC17-1680-CA43-A83F-AE3F5E07E6EB}"/>
              </a:ext>
            </a:extLst>
          </p:cNvPr>
          <p:cNvSpPr/>
          <p:nvPr userDrawn="1"/>
        </p:nvSpPr>
        <p:spPr>
          <a:xfrm rot="18712535">
            <a:off x="-573903" y="-91275"/>
            <a:ext cx="1645460" cy="842195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-1 w 5312072"/>
              <a:gd name="connsiteY0" fmla="*/ 846923 h 846923"/>
              <a:gd name="connsiteX1" fmla="*/ 1348375 w 5312072"/>
              <a:gd name="connsiteY1" fmla="*/ 4305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379535 w 5312072"/>
              <a:gd name="connsiteY1" fmla="*/ 125232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420814 w 5312072"/>
              <a:gd name="connsiteY1" fmla="*/ 15471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26578 h 826578"/>
              <a:gd name="connsiteX1" fmla="*/ 2420814 w 5312072"/>
              <a:gd name="connsiteY1" fmla="*/ 134365 h 826578"/>
              <a:gd name="connsiteX2" fmla="*/ 2926504 w 5312072"/>
              <a:gd name="connsiteY2" fmla="*/ 0 h 826578"/>
              <a:gd name="connsiteX3" fmla="*/ 5312072 w 5312072"/>
              <a:gd name="connsiteY3" fmla="*/ 816680 h 826578"/>
              <a:gd name="connsiteX4" fmla="*/ -1 w 5312072"/>
              <a:gd name="connsiteY4" fmla="*/ 826578 h 826578"/>
              <a:gd name="connsiteX0" fmla="*/ -1 w 5312072"/>
              <a:gd name="connsiteY0" fmla="*/ 826578 h 826578"/>
              <a:gd name="connsiteX1" fmla="*/ 2926504 w 5312072"/>
              <a:gd name="connsiteY1" fmla="*/ 0 h 826578"/>
              <a:gd name="connsiteX2" fmla="*/ 5312072 w 5312072"/>
              <a:gd name="connsiteY2" fmla="*/ 816680 h 826578"/>
              <a:gd name="connsiteX3" fmla="*/ -1 w 5312072"/>
              <a:gd name="connsiteY3" fmla="*/ 826578 h 826578"/>
              <a:gd name="connsiteX0" fmla="*/ 0 w 5039329"/>
              <a:gd name="connsiteY0" fmla="*/ 844677 h 844677"/>
              <a:gd name="connsiteX1" fmla="*/ 2653761 w 5039329"/>
              <a:gd name="connsiteY1" fmla="*/ 0 h 844677"/>
              <a:gd name="connsiteX2" fmla="*/ 5039329 w 5039329"/>
              <a:gd name="connsiteY2" fmla="*/ 816680 h 844677"/>
              <a:gd name="connsiteX3" fmla="*/ 0 w 5039329"/>
              <a:gd name="connsiteY3" fmla="*/ 844677 h 844677"/>
              <a:gd name="connsiteX0" fmla="*/ 1 w 5337350"/>
              <a:gd name="connsiteY0" fmla="*/ 846385 h 846385"/>
              <a:gd name="connsiteX1" fmla="*/ 2951782 w 5337350"/>
              <a:gd name="connsiteY1" fmla="*/ 0 h 846385"/>
              <a:gd name="connsiteX2" fmla="*/ 5337350 w 5337350"/>
              <a:gd name="connsiteY2" fmla="*/ 816680 h 846385"/>
              <a:gd name="connsiteX3" fmla="*/ 1 w 5337350"/>
              <a:gd name="connsiteY3" fmla="*/ 846385 h 846385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4851095"/>
              <a:gd name="connsiteY0" fmla="*/ 822828 h 822828"/>
              <a:gd name="connsiteX1" fmla="*/ 2882278 w 4851095"/>
              <a:gd name="connsiteY1" fmla="*/ 0 h 822828"/>
              <a:gd name="connsiteX2" fmla="*/ 4851096 w 4851095"/>
              <a:gd name="connsiteY2" fmla="*/ 791649 h 822828"/>
              <a:gd name="connsiteX3" fmla="*/ 0 w 4851095"/>
              <a:gd name="connsiteY3" fmla="*/ 822828 h 822828"/>
              <a:gd name="connsiteX0" fmla="*/ 0 w 5286801"/>
              <a:gd name="connsiteY0" fmla="*/ 822828 h 832739"/>
              <a:gd name="connsiteX1" fmla="*/ 2882278 w 5286801"/>
              <a:gd name="connsiteY1" fmla="*/ 0 h 832739"/>
              <a:gd name="connsiteX2" fmla="*/ 5286800 w 5286801"/>
              <a:gd name="connsiteY2" fmla="*/ 832739 h 832739"/>
              <a:gd name="connsiteX3" fmla="*/ 0 w 5286801"/>
              <a:gd name="connsiteY3" fmla="*/ 822828 h 832739"/>
              <a:gd name="connsiteX0" fmla="*/ 0 w 4964564"/>
              <a:gd name="connsiteY0" fmla="*/ 822828 h 822828"/>
              <a:gd name="connsiteX1" fmla="*/ 2882278 w 4964564"/>
              <a:gd name="connsiteY1" fmla="*/ 0 h 822828"/>
              <a:gd name="connsiteX2" fmla="*/ 4964565 w 4964564"/>
              <a:gd name="connsiteY2" fmla="*/ 807057 h 822828"/>
              <a:gd name="connsiteX3" fmla="*/ 0 w 4964564"/>
              <a:gd name="connsiteY3" fmla="*/ 822828 h 822828"/>
              <a:gd name="connsiteX0" fmla="*/ 0 w 5281537"/>
              <a:gd name="connsiteY0" fmla="*/ 822828 h 822828"/>
              <a:gd name="connsiteX1" fmla="*/ 2882278 w 5281537"/>
              <a:gd name="connsiteY1" fmla="*/ 0 h 822828"/>
              <a:gd name="connsiteX2" fmla="*/ 5281537 w 5281537"/>
              <a:gd name="connsiteY2" fmla="*/ 821408 h 822828"/>
              <a:gd name="connsiteX3" fmla="*/ 0 w 5281537"/>
              <a:gd name="connsiteY3" fmla="*/ 822828 h 822828"/>
              <a:gd name="connsiteX0" fmla="*/ 0 w 5109880"/>
              <a:gd name="connsiteY0" fmla="*/ 822828 h 847736"/>
              <a:gd name="connsiteX1" fmla="*/ 2882278 w 5109880"/>
              <a:gd name="connsiteY1" fmla="*/ 0 h 847736"/>
              <a:gd name="connsiteX2" fmla="*/ 5109882 w 5109880"/>
              <a:gd name="connsiteY2" fmla="*/ 847736 h 847736"/>
              <a:gd name="connsiteX3" fmla="*/ 0 w 5109880"/>
              <a:gd name="connsiteY3" fmla="*/ 822828 h 847736"/>
              <a:gd name="connsiteX0" fmla="*/ 0 w 5314181"/>
              <a:gd name="connsiteY0" fmla="*/ 822828 h 842195"/>
              <a:gd name="connsiteX1" fmla="*/ 2882278 w 5314181"/>
              <a:gd name="connsiteY1" fmla="*/ 0 h 842195"/>
              <a:gd name="connsiteX2" fmla="*/ 5314181 w 5314181"/>
              <a:gd name="connsiteY2" fmla="*/ 842195 h 842195"/>
              <a:gd name="connsiteX3" fmla="*/ 0 w 5314181"/>
              <a:gd name="connsiteY3" fmla="*/ 822828 h 842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181" h="842195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C4ED6AA-2C29-FF4C-ABD6-7A98B6A6E1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spcBef>
                <a:spcPts val="2400"/>
              </a:spcBef>
              <a:buFontTx/>
              <a:buNone/>
              <a:defRPr sz="2800" b="0" spc="3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195931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st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0977F-91A2-9748-BB23-EF42B86B3D44}"/>
              </a:ext>
            </a:extLst>
          </p:cNvPr>
          <p:cNvSpPr/>
          <p:nvPr userDrawn="1"/>
        </p:nvSpPr>
        <p:spPr>
          <a:xfrm>
            <a:off x="0" y="0"/>
            <a:ext cx="12192000" cy="6953250"/>
          </a:xfrm>
          <a:prstGeom prst="rect">
            <a:avLst/>
          </a:prstGeom>
          <a:solidFill>
            <a:srgbClr val="D5E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7" name="Parallelogram 3">
            <a:extLst>
              <a:ext uri="{FF2B5EF4-FFF2-40B4-BE49-F238E27FC236}">
                <a16:creationId xmlns:a16="http://schemas.microsoft.com/office/drawing/2014/main" id="{67D5936C-96D9-894D-8BCD-2FD65C4723F9}"/>
              </a:ext>
            </a:extLst>
          </p:cNvPr>
          <p:cNvSpPr/>
          <p:nvPr userDrawn="1"/>
        </p:nvSpPr>
        <p:spPr>
          <a:xfrm rot="18712535">
            <a:off x="-1178182" y="1302352"/>
            <a:ext cx="5286853" cy="800024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735814"/>
              <a:gd name="connsiteY0" fmla="*/ 790297 h 790297"/>
              <a:gd name="connsiteX1" fmla="*/ 1063837 w 5735814"/>
              <a:gd name="connsiteY1" fmla="*/ 1436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510593"/>
              <a:gd name="connsiteY0" fmla="*/ 786128 h 790297"/>
              <a:gd name="connsiteX1" fmla="*/ 838616 w 5510593"/>
              <a:gd name="connsiteY1" fmla="*/ 14360 h 790297"/>
              <a:gd name="connsiteX2" fmla="*/ 5510593 w 5510593"/>
              <a:gd name="connsiteY2" fmla="*/ 0 h 790297"/>
              <a:gd name="connsiteX3" fmla="*/ 5313019 w 5510593"/>
              <a:gd name="connsiteY3" fmla="*/ 790297 h 790297"/>
              <a:gd name="connsiteX4" fmla="*/ 0 w 5510593"/>
              <a:gd name="connsiteY4" fmla="*/ 786128 h 790297"/>
              <a:gd name="connsiteX0" fmla="*/ 0 w 5313019"/>
              <a:gd name="connsiteY0" fmla="*/ 784860 h 789029"/>
              <a:gd name="connsiteX1" fmla="*/ 838616 w 5313019"/>
              <a:gd name="connsiteY1" fmla="*/ 13092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313019"/>
              <a:gd name="connsiteY0" fmla="*/ 784860 h 789029"/>
              <a:gd name="connsiteX1" fmla="*/ 896901 w 5313019"/>
              <a:gd name="connsiteY1" fmla="*/ 16275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280006"/>
              <a:gd name="connsiteY0" fmla="*/ 797904 h 797904"/>
              <a:gd name="connsiteX1" fmla="*/ 863888 w 5280006"/>
              <a:gd name="connsiteY1" fmla="*/ 16275 h 797904"/>
              <a:gd name="connsiteX2" fmla="*/ 4578148 w 5280006"/>
              <a:gd name="connsiteY2" fmla="*/ 0 h 797904"/>
              <a:gd name="connsiteX3" fmla="*/ 5280006 w 5280006"/>
              <a:gd name="connsiteY3" fmla="*/ 789029 h 797904"/>
              <a:gd name="connsiteX4" fmla="*/ 0 w 5280006"/>
              <a:gd name="connsiteY4" fmla="*/ 797904 h 797904"/>
              <a:gd name="connsiteX0" fmla="*/ 0 w 5286853"/>
              <a:gd name="connsiteY0" fmla="*/ 799779 h 799779"/>
              <a:gd name="connsiteX1" fmla="*/ 870735 w 5286853"/>
              <a:gd name="connsiteY1" fmla="*/ 16275 h 799779"/>
              <a:gd name="connsiteX2" fmla="*/ 4584995 w 5286853"/>
              <a:gd name="connsiteY2" fmla="*/ 0 h 799779"/>
              <a:gd name="connsiteX3" fmla="*/ 5286853 w 5286853"/>
              <a:gd name="connsiteY3" fmla="*/ 789029 h 799779"/>
              <a:gd name="connsiteX4" fmla="*/ 0 w 5286853"/>
              <a:gd name="connsiteY4" fmla="*/ 799779 h 799779"/>
              <a:gd name="connsiteX0" fmla="*/ 0 w 5286853"/>
              <a:gd name="connsiteY0" fmla="*/ 800024 h 800024"/>
              <a:gd name="connsiteX1" fmla="*/ 870735 w 5286853"/>
              <a:gd name="connsiteY1" fmla="*/ 16520 h 800024"/>
              <a:gd name="connsiteX2" fmla="*/ 4580511 w 5286853"/>
              <a:gd name="connsiteY2" fmla="*/ 0 h 800024"/>
              <a:gd name="connsiteX3" fmla="*/ 5286853 w 5286853"/>
              <a:gd name="connsiteY3" fmla="*/ 789274 h 800024"/>
              <a:gd name="connsiteX4" fmla="*/ 0 w 5286853"/>
              <a:gd name="connsiteY4" fmla="*/ 800024 h 80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6853" h="800024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8" name="Parallelogram 5">
            <a:extLst>
              <a:ext uri="{FF2B5EF4-FFF2-40B4-BE49-F238E27FC236}">
                <a16:creationId xmlns:a16="http://schemas.microsoft.com/office/drawing/2014/main" id="{D95BDFD1-871B-454D-B0CA-D1F71E51A05C}"/>
              </a:ext>
            </a:extLst>
          </p:cNvPr>
          <p:cNvSpPr/>
          <p:nvPr userDrawn="1"/>
        </p:nvSpPr>
        <p:spPr>
          <a:xfrm rot="18712535">
            <a:off x="-1166009" y="2663416"/>
            <a:ext cx="5266220" cy="776083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0 w 6150740"/>
              <a:gd name="connsiteY0" fmla="*/ 774465 h 774465"/>
              <a:gd name="connsiteX1" fmla="*/ 1754419 w 6150740"/>
              <a:gd name="connsiteY1" fmla="*/ 14273 h 774465"/>
              <a:gd name="connsiteX2" fmla="*/ 6150740 w 6150740"/>
              <a:gd name="connsiteY2" fmla="*/ 0 h 774465"/>
              <a:gd name="connsiteX3" fmla="*/ 5259235 w 6150740"/>
              <a:gd name="connsiteY3" fmla="*/ 766052 h 774465"/>
              <a:gd name="connsiteX4" fmla="*/ 0 w 6150740"/>
              <a:gd name="connsiteY4" fmla="*/ 774465 h 774465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353777 w 5245282"/>
              <a:gd name="connsiteY3" fmla="*/ 766052 h 774502"/>
              <a:gd name="connsiteX4" fmla="*/ 0 w 5245282"/>
              <a:gd name="connsiteY4" fmla="*/ 774502 h 774502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402635 w 5245282"/>
              <a:gd name="connsiteY3" fmla="*/ 768719 h 774502"/>
              <a:gd name="connsiteX4" fmla="*/ 0 w 5245282"/>
              <a:gd name="connsiteY4" fmla="*/ 774502 h 774502"/>
              <a:gd name="connsiteX0" fmla="*/ 0 w 5266220"/>
              <a:gd name="connsiteY0" fmla="*/ 773359 h 773359"/>
              <a:gd name="connsiteX1" fmla="*/ 848961 w 5266220"/>
              <a:gd name="connsiteY1" fmla="*/ 13130 h 773359"/>
              <a:gd name="connsiteX2" fmla="*/ 5266220 w 5266220"/>
              <a:gd name="connsiteY2" fmla="*/ 0 h 773359"/>
              <a:gd name="connsiteX3" fmla="*/ 4402635 w 5266220"/>
              <a:gd name="connsiteY3" fmla="*/ 767576 h 773359"/>
              <a:gd name="connsiteX4" fmla="*/ 0 w 5266220"/>
              <a:gd name="connsiteY4" fmla="*/ 773359 h 773359"/>
              <a:gd name="connsiteX0" fmla="*/ 0 w 5266220"/>
              <a:gd name="connsiteY0" fmla="*/ 776083 h 776083"/>
              <a:gd name="connsiteX1" fmla="*/ 866645 w 5266220"/>
              <a:gd name="connsiteY1" fmla="*/ 0 h 776083"/>
              <a:gd name="connsiteX2" fmla="*/ 5266220 w 5266220"/>
              <a:gd name="connsiteY2" fmla="*/ 2724 h 776083"/>
              <a:gd name="connsiteX3" fmla="*/ 4402635 w 5266220"/>
              <a:gd name="connsiteY3" fmla="*/ 770300 h 776083"/>
              <a:gd name="connsiteX4" fmla="*/ 0 w 5266220"/>
              <a:gd name="connsiteY4" fmla="*/ 776083 h 77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6220" h="776083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9" name="Parallelogram 5">
            <a:extLst>
              <a:ext uri="{FF2B5EF4-FFF2-40B4-BE49-F238E27FC236}">
                <a16:creationId xmlns:a16="http://schemas.microsoft.com/office/drawing/2014/main" id="{97D52604-2A82-5842-AF94-24B075A9BC90}"/>
              </a:ext>
            </a:extLst>
          </p:cNvPr>
          <p:cNvSpPr/>
          <p:nvPr userDrawn="1"/>
        </p:nvSpPr>
        <p:spPr>
          <a:xfrm rot="18712535">
            <a:off x="1041900" y="2520733"/>
            <a:ext cx="3488346" cy="778716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7966866"/>
              <a:gd name="connsiteY0" fmla="*/ 800891 h 812477"/>
              <a:gd name="connsiteX1" fmla="*/ 2013700 w 7966866"/>
              <a:gd name="connsiteY1" fmla="*/ 0 h 812477"/>
              <a:gd name="connsiteX2" fmla="*/ 7966866 w 7966866"/>
              <a:gd name="connsiteY2" fmla="*/ 15832 h 812477"/>
              <a:gd name="connsiteX3" fmla="*/ 5859612 w 7966866"/>
              <a:gd name="connsiteY3" fmla="*/ 812477 h 812477"/>
              <a:gd name="connsiteX4" fmla="*/ -1 w 7966866"/>
              <a:gd name="connsiteY4" fmla="*/ 800891 h 812477"/>
              <a:gd name="connsiteX0" fmla="*/ -1 w 7966866"/>
              <a:gd name="connsiteY0" fmla="*/ 785059 h 796645"/>
              <a:gd name="connsiteX1" fmla="*/ 1961915 w 7966866"/>
              <a:gd name="connsiteY1" fmla="*/ 4742 h 796645"/>
              <a:gd name="connsiteX2" fmla="*/ 7966866 w 7966866"/>
              <a:gd name="connsiteY2" fmla="*/ 0 h 796645"/>
              <a:gd name="connsiteX3" fmla="*/ 5859612 w 7966866"/>
              <a:gd name="connsiteY3" fmla="*/ 796645 h 796645"/>
              <a:gd name="connsiteX4" fmla="*/ -1 w 7966866"/>
              <a:gd name="connsiteY4" fmla="*/ 785059 h 796645"/>
              <a:gd name="connsiteX0" fmla="*/ 0 w 7935024"/>
              <a:gd name="connsiteY0" fmla="*/ 793105 h 796645"/>
              <a:gd name="connsiteX1" fmla="*/ 1930073 w 7935024"/>
              <a:gd name="connsiteY1" fmla="*/ 4742 h 796645"/>
              <a:gd name="connsiteX2" fmla="*/ 7935024 w 7935024"/>
              <a:gd name="connsiteY2" fmla="*/ 0 h 796645"/>
              <a:gd name="connsiteX3" fmla="*/ 5827770 w 7935024"/>
              <a:gd name="connsiteY3" fmla="*/ 796645 h 796645"/>
              <a:gd name="connsiteX4" fmla="*/ 0 w 7935024"/>
              <a:gd name="connsiteY4" fmla="*/ 793105 h 796645"/>
              <a:gd name="connsiteX0" fmla="*/ -1 w 7973964"/>
              <a:gd name="connsiteY0" fmla="*/ 788662 h 796645"/>
              <a:gd name="connsiteX1" fmla="*/ 1969013 w 7973964"/>
              <a:gd name="connsiteY1" fmla="*/ 4742 h 796645"/>
              <a:gd name="connsiteX2" fmla="*/ 7973964 w 7973964"/>
              <a:gd name="connsiteY2" fmla="*/ 0 h 796645"/>
              <a:gd name="connsiteX3" fmla="*/ 5866710 w 7973964"/>
              <a:gd name="connsiteY3" fmla="*/ 796645 h 796645"/>
              <a:gd name="connsiteX4" fmla="*/ -1 w 7973964"/>
              <a:gd name="connsiteY4" fmla="*/ 788662 h 796645"/>
              <a:gd name="connsiteX0" fmla="*/ -1 w 7973964"/>
              <a:gd name="connsiteY0" fmla="*/ 788662 h 799694"/>
              <a:gd name="connsiteX1" fmla="*/ 1969013 w 7973964"/>
              <a:gd name="connsiteY1" fmla="*/ 4742 h 799694"/>
              <a:gd name="connsiteX2" fmla="*/ 7973964 w 7973964"/>
              <a:gd name="connsiteY2" fmla="*/ 0 h 799694"/>
              <a:gd name="connsiteX3" fmla="*/ 5992699 w 7973964"/>
              <a:gd name="connsiteY3" fmla="*/ 799694 h 799694"/>
              <a:gd name="connsiteX4" fmla="*/ -1 w 7973964"/>
              <a:gd name="connsiteY4" fmla="*/ 788662 h 799694"/>
              <a:gd name="connsiteX0" fmla="*/ -1 w 7973964"/>
              <a:gd name="connsiteY0" fmla="*/ 800092 h 811124"/>
              <a:gd name="connsiteX1" fmla="*/ 2044058 w 7973964"/>
              <a:gd name="connsiteY1" fmla="*/ 0 h 811124"/>
              <a:gd name="connsiteX2" fmla="*/ 7973964 w 7973964"/>
              <a:gd name="connsiteY2" fmla="*/ 11430 h 811124"/>
              <a:gd name="connsiteX3" fmla="*/ 5992699 w 7973964"/>
              <a:gd name="connsiteY3" fmla="*/ 811124 h 811124"/>
              <a:gd name="connsiteX4" fmla="*/ -1 w 7973964"/>
              <a:gd name="connsiteY4" fmla="*/ 800092 h 811124"/>
              <a:gd name="connsiteX0" fmla="*/ 1 w 7982500"/>
              <a:gd name="connsiteY0" fmla="*/ 803483 h 811124"/>
              <a:gd name="connsiteX1" fmla="*/ 2052594 w 7982500"/>
              <a:gd name="connsiteY1" fmla="*/ 0 h 811124"/>
              <a:gd name="connsiteX2" fmla="*/ 7982500 w 7982500"/>
              <a:gd name="connsiteY2" fmla="*/ 11430 h 811124"/>
              <a:gd name="connsiteX3" fmla="*/ 6001235 w 7982500"/>
              <a:gd name="connsiteY3" fmla="*/ 811124 h 811124"/>
              <a:gd name="connsiteX4" fmla="*/ 1 w 7982500"/>
              <a:gd name="connsiteY4" fmla="*/ 803483 h 811124"/>
              <a:gd name="connsiteX0" fmla="*/ 0 w 7894802"/>
              <a:gd name="connsiteY0" fmla="*/ 817187 h 817188"/>
              <a:gd name="connsiteX1" fmla="*/ 1964896 w 7894802"/>
              <a:gd name="connsiteY1" fmla="*/ 0 h 817188"/>
              <a:gd name="connsiteX2" fmla="*/ 7894802 w 7894802"/>
              <a:gd name="connsiteY2" fmla="*/ 11430 h 817188"/>
              <a:gd name="connsiteX3" fmla="*/ 5913537 w 7894802"/>
              <a:gd name="connsiteY3" fmla="*/ 811124 h 817188"/>
              <a:gd name="connsiteX4" fmla="*/ 0 w 7894802"/>
              <a:gd name="connsiteY4" fmla="*/ 817187 h 817188"/>
              <a:gd name="connsiteX0" fmla="*/ 0 w 7870964"/>
              <a:gd name="connsiteY0" fmla="*/ 817187 h 817187"/>
              <a:gd name="connsiteX1" fmla="*/ 1964896 w 7870964"/>
              <a:gd name="connsiteY1" fmla="*/ 0 h 817187"/>
              <a:gd name="connsiteX2" fmla="*/ 7870963 w 7870964"/>
              <a:gd name="connsiteY2" fmla="*/ 7000 h 817187"/>
              <a:gd name="connsiteX3" fmla="*/ 5913537 w 7870964"/>
              <a:gd name="connsiteY3" fmla="*/ 811124 h 817187"/>
              <a:gd name="connsiteX4" fmla="*/ 0 w 7870964"/>
              <a:gd name="connsiteY4" fmla="*/ 817187 h 817187"/>
              <a:gd name="connsiteX0" fmla="*/ 0 w 7870964"/>
              <a:gd name="connsiteY0" fmla="*/ 817187 h 826349"/>
              <a:gd name="connsiteX1" fmla="*/ 1964896 w 7870964"/>
              <a:gd name="connsiteY1" fmla="*/ 0 h 826349"/>
              <a:gd name="connsiteX2" fmla="*/ 7870963 w 7870964"/>
              <a:gd name="connsiteY2" fmla="*/ 7000 h 826349"/>
              <a:gd name="connsiteX3" fmla="*/ 5911771 w 7870964"/>
              <a:gd name="connsiteY3" fmla="*/ 826349 h 826349"/>
              <a:gd name="connsiteX4" fmla="*/ 0 w 7870964"/>
              <a:gd name="connsiteY4" fmla="*/ 817187 h 826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70964" h="826349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0" name="Parallelogram 5">
            <a:extLst>
              <a:ext uri="{FF2B5EF4-FFF2-40B4-BE49-F238E27FC236}">
                <a16:creationId xmlns:a16="http://schemas.microsoft.com/office/drawing/2014/main" id="{7B0155E4-9026-DC4F-973B-9B046E8537C0}"/>
              </a:ext>
            </a:extLst>
          </p:cNvPr>
          <p:cNvSpPr/>
          <p:nvPr userDrawn="1"/>
        </p:nvSpPr>
        <p:spPr>
          <a:xfrm rot="18712535">
            <a:off x="2351646" y="273863"/>
            <a:ext cx="2503484" cy="78299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3969940 w 5736671"/>
              <a:gd name="connsiteY2" fmla="*/ 932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4149989 w 5736671"/>
              <a:gd name="connsiteY2" fmla="*/ 5288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795603 h 807815"/>
              <a:gd name="connsiteX1" fmla="*/ 1936023 w 5736671"/>
              <a:gd name="connsiteY1" fmla="*/ 25574 h 807815"/>
              <a:gd name="connsiteX2" fmla="*/ 4149989 w 5736671"/>
              <a:gd name="connsiteY2" fmla="*/ 0 h 807815"/>
              <a:gd name="connsiteX3" fmla="*/ 5736672 w 5736671"/>
              <a:gd name="connsiteY3" fmla="*/ 807815 h 807815"/>
              <a:gd name="connsiteX4" fmla="*/ -1 w 5736671"/>
              <a:gd name="connsiteY4" fmla="*/ 795603 h 807815"/>
              <a:gd name="connsiteX0" fmla="*/ -1 w 5736671"/>
              <a:gd name="connsiteY0" fmla="*/ 797066 h 809278"/>
              <a:gd name="connsiteX1" fmla="*/ 2021437 w 5736671"/>
              <a:gd name="connsiteY1" fmla="*/ 0 h 809278"/>
              <a:gd name="connsiteX2" fmla="*/ 4149989 w 5736671"/>
              <a:gd name="connsiteY2" fmla="*/ 1463 h 809278"/>
              <a:gd name="connsiteX3" fmla="*/ 5736672 w 5736671"/>
              <a:gd name="connsiteY3" fmla="*/ 809278 h 809278"/>
              <a:gd name="connsiteX4" fmla="*/ -1 w 5736671"/>
              <a:gd name="connsiteY4" fmla="*/ 797066 h 809278"/>
              <a:gd name="connsiteX0" fmla="*/ 1 w 5776250"/>
              <a:gd name="connsiteY0" fmla="*/ 785195 h 809278"/>
              <a:gd name="connsiteX1" fmla="*/ 2061016 w 5776250"/>
              <a:gd name="connsiteY1" fmla="*/ 0 h 809278"/>
              <a:gd name="connsiteX2" fmla="*/ 4189568 w 5776250"/>
              <a:gd name="connsiteY2" fmla="*/ 1463 h 809278"/>
              <a:gd name="connsiteX3" fmla="*/ 5776251 w 5776250"/>
              <a:gd name="connsiteY3" fmla="*/ 809278 h 809278"/>
              <a:gd name="connsiteX4" fmla="*/ 1 w 5776250"/>
              <a:gd name="connsiteY4" fmla="*/ 785195 h 809278"/>
              <a:gd name="connsiteX0" fmla="*/ 1 w 5721199"/>
              <a:gd name="connsiteY0" fmla="*/ 785195 h 789757"/>
              <a:gd name="connsiteX1" fmla="*/ 2061016 w 5721199"/>
              <a:gd name="connsiteY1" fmla="*/ 0 h 789757"/>
              <a:gd name="connsiteX2" fmla="*/ 4189568 w 5721199"/>
              <a:gd name="connsiteY2" fmla="*/ 1463 h 789757"/>
              <a:gd name="connsiteX3" fmla="*/ 5721199 w 5721199"/>
              <a:gd name="connsiteY3" fmla="*/ 789757 h 789757"/>
              <a:gd name="connsiteX4" fmla="*/ 1 w 5721199"/>
              <a:gd name="connsiteY4" fmla="*/ 785195 h 789757"/>
              <a:gd name="connsiteX0" fmla="*/ 1 w 5810774"/>
              <a:gd name="connsiteY0" fmla="*/ 785195 h 795562"/>
              <a:gd name="connsiteX1" fmla="*/ 2061016 w 5810774"/>
              <a:gd name="connsiteY1" fmla="*/ 0 h 795562"/>
              <a:gd name="connsiteX2" fmla="*/ 4189568 w 5810774"/>
              <a:gd name="connsiteY2" fmla="*/ 1463 h 795562"/>
              <a:gd name="connsiteX3" fmla="*/ 5810774 w 5810774"/>
              <a:gd name="connsiteY3" fmla="*/ 795562 h 795562"/>
              <a:gd name="connsiteX4" fmla="*/ 1 w 5810774"/>
              <a:gd name="connsiteY4" fmla="*/ 785195 h 795562"/>
              <a:gd name="connsiteX0" fmla="*/ -1 w 5739475"/>
              <a:gd name="connsiteY0" fmla="*/ 783420 h 795562"/>
              <a:gd name="connsiteX1" fmla="*/ 1989717 w 5739475"/>
              <a:gd name="connsiteY1" fmla="*/ 0 h 795562"/>
              <a:gd name="connsiteX2" fmla="*/ 4118269 w 5739475"/>
              <a:gd name="connsiteY2" fmla="*/ 1463 h 795562"/>
              <a:gd name="connsiteX3" fmla="*/ 5739475 w 5739475"/>
              <a:gd name="connsiteY3" fmla="*/ 795562 h 795562"/>
              <a:gd name="connsiteX4" fmla="*/ -1 w 5739475"/>
              <a:gd name="connsiteY4" fmla="*/ 783420 h 795562"/>
              <a:gd name="connsiteX0" fmla="*/ -1 w 5739475"/>
              <a:gd name="connsiteY0" fmla="*/ 781957 h 794099"/>
              <a:gd name="connsiteX1" fmla="*/ 1973721 w 5739475"/>
              <a:gd name="connsiteY1" fmla="*/ 16477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34850 w 5739475"/>
              <a:gd name="connsiteY1" fmla="*/ 23946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60456 w 5739475"/>
              <a:gd name="connsiteY1" fmla="*/ 13772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651777"/>
              <a:gd name="connsiteY0" fmla="*/ 781957 h 781957"/>
              <a:gd name="connsiteX1" fmla="*/ 1960456 w 5651777"/>
              <a:gd name="connsiteY1" fmla="*/ 13772 h 781957"/>
              <a:gd name="connsiteX2" fmla="*/ 4118269 w 5651777"/>
              <a:gd name="connsiteY2" fmla="*/ 0 h 781957"/>
              <a:gd name="connsiteX3" fmla="*/ 5651777 w 5651777"/>
              <a:gd name="connsiteY3" fmla="*/ 781185 h 781957"/>
              <a:gd name="connsiteX4" fmla="*/ -1 w 5651777"/>
              <a:gd name="connsiteY4" fmla="*/ 781957 h 781957"/>
              <a:gd name="connsiteX0" fmla="*/ 0 w 5636474"/>
              <a:gd name="connsiteY0" fmla="*/ 789521 h 789521"/>
              <a:gd name="connsiteX1" fmla="*/ 1945153 w 5636474"/>
              <a:gd name="connsiteY1" fmla="*/ 13772 h 789521"/>
              <a:gd name="connsiteX2" fmla="*/ 4102966 w 5636474"/>
              <a:gd name="connsiteY2" fmla="*/ 0 h 789521"/>
              <a:gd name="connsiteX3" fmla="*/ 5636474 w 5636474"/>
              <a:gd name="connsiteY3" fmla="*/ 781185 h 789521"/>
              <a:gd name="connsiteX4" fmla="*/ 0 w 5636474"/>
              <a:gd name="connsiteY4" fmla="*/ 789521 h 789521"/>
              <a:gd name="connsiteX0" fmla="*/ 0 w 5636474"/>
              <a:gd name="connsiteY0" fmla="*/ 775749 h 775749"/>
              <a:gd name="connsiteX1" fmla="*/ 1945153 w 5636474"/>
              <a:gd name="connsiteY1" fmla="*/ 0 h 775749"/>
              <a:gd name="connsiteX2" fmla="*/ 4132687 w 5636474"/>
              <a:gd name="connsiteY2" fmla="*/ 8532 h 775749"/>
              <a:gd name="connsiteX3" fmla="*/ 5636474 w 5636474"/>
              <a:gd name="connsiteY3" fmla="*/ 767413 h 775749"/>
              <a:gd name="connsiteX4" fmla="*/ 0 w 5636474"/>
              <a:gd name="connsiteY4" fmla="*/ 775749 h 775749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32687 w 5659428"/>
              <a:gd name="connsiteY2" fmla="*/ 8532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25036 w 5659428"/>
              <a:gd name="connsiteY2" fmla="*/ 4750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581071"/>
              <a:gd name="connsiteY0" fmla="*/ 775749 h 797100"/>
              <a:gd name="connsiteX1" fmla="*/ 1945153 w 5581071"/>
              <a:gd name="connsiteY1" fmla="*/ 0 h 797100"/>
              <a:gd name="connsiteX2" fmla="*/ 4125036 w 5581071"/>
              <a:gd name="connsiteY2" fmla="*/ 4750 h 797100"/>
              <a:gd name="connsiteX3" fmla="*/ 5581071 w 5581071"/>
              <a:gd name="connsiteY3" fmla="*/ 797100 h 797100"/>
              <a:gd name="connsiteX4" fmla="*/ 0 w 5581071"/>
              <a:gd name="connsiteY4" fmla="*/ 775749 h 797100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125036 w 5648760"/>
              <a:gd name="connsiteY2" fmla="*/ 4750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89351 w 5648760"/>
              <a:gd name="connsiteY2" fmla="*/ 6135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59367 w 5648760"/>
              <a:gd name="connsiteY2" fmla="*/ 43633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79233 w 5648760"/>
              <a:gd name="connsiteY2" fmla="*/ 5891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8760" h="782999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1" name="Parallelogram 5">
            <a:extLst>
              <a:ext uri="{FF2B5EF4-FFF2-40B4-BE49-F238E27FC236}">
                <a16:creationId xmlns:a16="http://schemas.microsoft.com/office/drawing/2014/main" id="{269D2832-90A2-BE4A-B9C1-15E257E697FB}"/>
              </a:ext>
            </a:extLst>
          </p:cNvPr>
          <p:cNvSpPr/>
          <p:nvPr userDrawn="1"/>
        </p:nvSpPr>
        <p:spPr>
          <a:xfrm rot="18712535">
            <a:off x="3076164" y="826860"/>
            <a:ext cx="2474674" cy="767142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5471014 w 5562575"/>
              <a:gd name="connsiteY2" fmla="*/ 50879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471014"/>
              <a:gd name="connsiteY0" fmla="*/ 800891 h 800891"/>
              <a:gd name="connsiteX1" fmla="*/ 2013700 w 5471014"/>
              <a:gd name="connsiteY1" fmla="*/ 0 h 800891"/>
              <a:gd name="connsiteX2" fmla="*/ 5471014 w 5471014"/>
              <a:gd name="connsiteY2" fmla="*/ 50879 h 800891"/>
              <a:gd name="connsiteX3" fmla="*/ 3581955 w 5471014"/>
              <a:gd name="connsiteY3" fmla="*/ 799614 h 800891"/>
              <a:gd name="connsiteX4" fmla="*/ -1 w 5471014"/>
              <a:gd name="connsiteY4" fmla="*/ 800891 h 800891"/>
              <a:gd name="connsiteX0" fmla="*/ -1 w 5490532"/>
              <a:gd name="connsiteY0" fmla="*/ 800891 h 800891"/>
              <a:gd name="connsiteX1" fmla="*/ 2013700 w 5490532"/>
              <a:gd name="connsiteY1" fmla="*/ 0 h 800891"/>
              <a:gd name="connsiteX2" fmla="*/ 5490532 w 5490532"/>
              <a:gd name="connsiteY2" fmla="*/ 17270 h 800891"/>
              <a:gd name="connsiteX3" fmla="*/ 3581955 w 5490532"/>
              <a:gd name="connsiteY3" fmla="*/ 799614 h 800891"/>
              <a:gd name="connsiteX4" fmla="*/ -1 w 5490532"/>
              <a:gd name="connsiteY4" fmla="*/ 800891 h 800891"/>
              <a:gd name="connsiteX0" fmla="*/ -1 w 5490532"/>
              <a:gd name="connsiteY0" fmla="*/ 783621 h 783621"/>
              <a:gd name="connsiteX1" fmla="*/ 1961916 w 5490532"/>
              <a:gd name="connsiteY1" fmla="*/ 3305 h 783621"/>
              <a:gd name="connsiteX2" fmla="*/ 5490532 w 5490532"/>
              <a:gd name="connsiteY2" fmla="*/ 0 h 783621"/>
              <a:gd name="connsiteX3" fmla="*/ 3581955 w 5490532"/>
              <a:gd name="connsiteY3" fmla="*/ 782344 h 783621"/>
              <a:gd name="connsiteX4" fmla="*/ -1 w 5490532"/>
              <a:gd name="connsiteY4" fmla="*/ 783621 h 783621"/>
              <a:gd name="connsiteX0" fmla="*/ -1 w 5630999"/>
              <a:gd name="connsiteY0" fmla="*/ 791138 h 791138"/>
              <a:gd name="connsiteX1" fmla="*/ 2102383 w 5630999"/>
              <a:gd name="connsiteY1" fmla="*/ 3305 h 791138"/>
              <a:gd name="connsiteX2" fmla="*/ 5630999 w 5630999"/>
              <a:gd name="connsiteY2" fmla="*/ 0 h 791138"/>
              <a:gd name="connsiteX3" fmla="*/ 3722422 w 5630999"/>
              <a:gd name="connsiteY3" fmla="*/ 782344 h 791138"/>
              <a:gd name="connsiteX4" fmla="*/ -1 w 5630999"/>
              <a:gd name="connsiteY4" fmla="*/ 791138 h 791138"/>
              <a:gd name="connsiteX0" fmla="*/ 0 w 5504151"/>
              <a:gd name="connsiteY0" fmla="*/ 787207 h 787207"/>
              <a:gd name="connsiteX1" fmla="*/ 1975535 w 5504151"/>
              <a:gd name="connsiteY1" fmla="*/ 3305 h 787207"/>
              <a:gd name="connsiteX2" fmla="*/ 5504151 w 5504151"/>
              <a:gd name="connsiteY2" fmla="*/ 0 h 787207"/>
              <a:gd name="connsiteX3" fmla="*/ 3595574 w 5504151"/>
              <a:gd name="connsiteY3" fmla="*/ 782344 h 787207"/>
              <a:gd name="connsiteX4" fmla="*/ 0 w 5504151"/>
              <a:gd name="connsiteY4" fmla="*/ 787207 h 787207"/>
              <a:gd name="connsiteX0" fmla="*/ 0 w 5583755"/>
              <a:gd name="connsiteY0" fmla="*/ 792282 h 792282"/>
              <a:gd name="connsiteX1" fmla="*/ 1975535 w 5583755"/>
              <a:gd name="connsiteY1" fmla="*/ 8380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2282 h 792282"/>
              <a:gd name="connsiteX1" fmla="*/ 1959351 w 5583755"/>
              <a:gd name="connsiteY1" fmla="*/ 7975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5670 h 795670"/>
              <a:gd name="connsiteX1" fmla="*/ 1952583 w 5583755"/>
              <a:gd name="connsiteY1" fmla="*/ 0 h 795670"/>
              <a:gd name="connsiteX2" fmla="*/ 5583755 w 5583755"/>
              <a:gd name="connsiteY2" fmla="*/ 3388 h 795670"/>
              <a:gd name="connsiteX3" fmla="*/ 3595574 w 5583755"/>
              <a:gd name="connsiteY3" fmla="*/ 790807 h 795670"/>
              <a:gd name="connsiteX4" fmla="*/ 0 w 5583755"/>
              <a:gd name="connsiteY4" fmla="*/ 795670 h 79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3755" h="795670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latin typeface="Arial Regular"/>
              </a:rPr>
              <a:t>	</a:t>
            </a:r>
          </a:p>
        </p:txBody>
      </p:sp>
      <p:sp>
        <p:nvSpPr>
          <p:cNvPr id="22" name="Parallelogram 5">
            <a:extLst>
              <a:ext uri="{FF2B5EF4-FFF2-40B4-BE49-F238E27FC236}">
                <a16:creationId xmlns:a16="http://schemas.microsoft.com/office/drawing/2014/main" id="{B1CACD0A-63F3-194B-A580-ED45C0DE394F}"/>
              </a:ext>
            </a:extLst>
          </p:cNvPr>
          <p:cNvSpPr/>
          <p:nvPr userDrawn="1"/>
        </p:nvSpPr>
        <p:spPr>
          <a:xfrm rot="18712535">
            <a:off x="-874721" y="631138"/>
            <a:ext cx="3469767" cy="79888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0 w 5359612"/>
              <a:gd name="connsiteY0" fmla="*/ 792530 h 794751"/>
              <a:gd name="connsiteX1" fmla="*/ 1395915 w 5359612"/>
              <a:gd name="connsiteY1" fmla="*/ 776 h 794751"/>
              <a:gd name="connsiteX2" fmla="*/ 4271430 w 5359612"/>
              <a:gd name="connsiteY2" fmla="*/ 0 h 794751"/>
              <a:gd name="connsiteX3" fmla="*/ 5359612 w 5359612"/>
              <a:gd name="connsiteY3" fmla="*/ 794751 h 794751"/>
              <a:gd name="connsiteX4" fmla="*/ 0 w 5359612"/>
              <a:gd name="connsiteY4" fmla="*/ 792530 h 794751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71430 w 5359612"/>
              <a:gd name="connsiteY2" fmla="*/ 553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38452 w 5359612"/>
              <a:gd name="connsiteY2" fmla="*/ 19627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56773 w 5359612"/>
              <a:gd name="connsiteY2" fmla="*/ 9030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2282"/>
              <a:gd name="connsiteY0" fmla="*/ 793083 h 799542"/>
              <a:gd name="connsiteX1" fmla="*/ 1358155 w 5352282"/>
              <a:gd name="connsiteY1" fmla="*/ 0 h 799542"/>
              <a:gd name="connsiteX2" fmla="*/ 4256773 w 5352282"/>
              <a:gd name="connsiteY2" fmla="*/ 9030 h 799542"/>
              <a:gd name="connsiteX3" fmla="*/ 5352283 w 5352282"/>
              <a:gd name="connsiteY3" fmla="*/ 799542 h 799542"/>
              <a:gd name="connsiteX4" fmla="*/ 0 w 5352282"/>
              <a:gd name="connsiteY4" fmla="*/ 793083 h 799542"/>
              <a:gd name="connsiteX0" fmla="*/ 0 w 5281403"/>
              <a:gd name="connsiteY0" fmla="*/ 820312 h 820312"/>
              <a:gd name="connsiteX1" fmla="*/ 1287275 w 5281403"/>
              <a:gd name="connsiteY1" fmla="*/ 0 h 820312"/>
              <a:gd name="connsiteX2" fmla="*/ 4185893 w 5281403"/>
              <a:gd name="connsiteY2" fmla="*/ 9030 h 820312"/>
              <a:gd name="connsiteX3" fmla="*/ 5281403 w 5281403"/>
              <a:gd name="connsiteY3" fmla="*/ 799542 h 820312"/>
              <a:gd name="connsiteX4" fmla="*/ 0 w 5281403"/>
              <a:gd name="connsiteY4" fmla="*/ 820312 h 820312"/>
              <a:gd name="connsiteX0" fmla="*/ 0 w 5377932"/>
              <a:gd name="connsiteY0" fmla="*/ 807919 h 807919"/>
              <a:gd name="connsiteX1" fmla="*/ 1383804 w 5377932"/>
              <a:gd name="connsiteY1" fmla="*/ 0 h 807919"/>
              <a:gd name="connsiteX2" fmla="*/ 4282422 w 5377932"/>
              <a:gd name="connsiteY2" fmla="*/ 9030 h 807919"/>
              <a:gd name="connsiteX3" fmla="*/ 5377932 w 5377932"/>
              <a:gd name="connsiteY3" fmla="*/ 799542 h 807919"/>
              <a:gd name="connsiteX4" fmla="*/ 0 w 5377932"/>
              <a:gd name="connsiteY4" fmla="*/ 807919 h 807919"/>
              <a:gd name="connsiteX0" fmla="*/ 0 w 5377932"/>
              <a:gd name="connsiteY0" fmla="*/ 798889 h 798889"/>
              <a:gd name="connsiteX1" fmla="*/ 1403132 w 5377932"/>
              <a:gd name="connsiteY1" fmla="*/ 9638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  <a:gd name="connsiteX0" fmla="*/ 0 w 5377932"/>
              <a:gd name="connsiteY0" fmla="*/ 798889 h 798889"/>
              <a:gd name="connsiteX1" fmla="*/ 1375714 w 5377932"/>
              <a:gd name="connsiteY1" fmla="*/ 4176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7932" h="798889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3" name="Parallelogram 5">
            <a:extLst>
              <a:ext uri="{FF2B5EF4-FFF2-40B4-BE49-F238E27FC236}">
                <a16:creationId xmlns:a16="http://schemas.microsoft.com/office/drawing/2014/main" id="{7EB78B35-C9E6-B849-8F58-1FBCFADA8ABB}"/>
              </a:ext>
            </a:extLst>
          </p:cNvPr>
          <p:cNvSpPr/>
          <p:nvPr userDrawn="1"/>
        </p:nvSpPr>
        <p:spPr>
          <a:xfrm rot="18712535">
            <a:off x="-573903" y="-91275"/>
            <a:ext cx="1645460" cy="842195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-1 w 5312072"/>
              <a:gd name="connsiteY0" fmla="*/ 846923 h 846923"/>
              <a:gd name="connsiteX1" fmla="*/ 1348375 w 5312072"/>
              <a:gd name="connsiteY1" fmla="*/ 4305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379535 w 5312072"/>
              <a:gd name="connsiteY1" fmla="*/ 125232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420814 w 5312072"/>
              <a:gd name="connsiteY1" fmla="*/ 15471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26578 h 826578"/>
              <a:gd name="connsiteX1" fmla="*/ 2420814 w 5312072"/>
              <a:gd name="connsiteY1" fmla="*/ 134365 h 826578"/>
              <a:gd name="connsiteX2" fmla="*/ 2926504 w 5312072"/>
              <a:gd name="connsiteY2" fmla="*/ 0 h 826578"/>
              <a:gd name="connsiteX3" fmla="*/ 5312072 w 5312072"/>
              <a:gd name="connsiteY3" fmla="*/ 816680 h 826578"/>
              <a:gd name="connsiteX4" fmla="*/ -1 w 5312072"/>
              <a:gd name="connsiteY4" fmla="*/ 826578 h 826578"/>
              <a:gd name="connsiteX0" fmla="*/ -1 w 5312072"/>
              <a:gd name="connsiteY0" fmla="*/ 826578 h 826578"/>
              <a:gd name="connsiteX1" fmla="*/ 2926504 w 5312072"/>
              <a:gd name="connsiteY1" fmla="*/ 0 h 826578"/>
              <a:gd name="connsiteX2" fmla="*/ 5312072 w 5312072"/>
              <a:gd name="connsiteY2" fmla="*/ 816680 h 826578"/>
              <a:gd name="connsiteX3" fmla="*/ -1 w 5312072"/>
              <a:gd name="connsiteY3" fmla="*/ 826578 h 826578"/>
              <a:gd name="connsiteX0" fmla="*/ 0 w 5039329"/>
              <a:gd name="connsiteY0" fmla="*/ 844677 h 844677"/>
              <a:gd name="connsiteX1" fmla="*/ 2653761 w 5039329"/>
              <a:gd name="connsiteY1" fmla="*/ 0 h 844677"/>
              <a:gd name="connsiteX2" fmla="*/ 5039329 w 5039329"/>
              <a:gd name="connsiteY2" fmla="*/ 816680 h 844677"/>
              <a:gd name="connsiteX3" fmla="*/ 0 w 5039329"/>
              <a:gd name="connsiteY3" fmla="*/ 844677 h 844677"/>
              <a:gd name="connsiteX0" fmla="*/ 1 w 5337350"/>
              <a:gd name="connsiteY0" fmla="*/ 846385 h 846385"/>
              <a:gd name="connsiteX1" fmla="*/ 2951782 w 5337350"/>
              <a:gd name="connsiteY1" fmla="*/ 0 h 846385"/>
              <a:gd name="connsiteX2" fmla="*/ 5337350 w 5337350"/>
              <a:gd name="connsiteY2" fmla="*/ 816680 h 846385"/>
              <a:gd name="connsiteX3" fmla="*/ 1 w 5337350"/>
              <a:gd name="connsiteY3" fmla="*/ 846385 h 846385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4851095"/>
              <a:gd name="connsiteY0" fmla="*/ 822828 h 822828"/>
              <a:gd name="connsiteX1" fmla="*/ 2882278 w 4851095"/>
              <a:gd name="connsiteY1" fmla="*/ 0 h 822828"/>
              <a:gd name="connsiteX2" fmla="*/ 4851096 w 4851095"/>
              <a:gd name="connsiteY2" fmla="*/ 791649 h 822828"/>
              <a:gd name="connsiteX3" fmla="*/ 0 w 4851095"/>
              <a:gd name="connsiteY3" fmla="*/ 822828 h 822828"/>
              <a:gd name="connsiteX0" fmla="*/ 0 w 5286801"/>
              <a:gd name="connsiteY0" fmla="*/ 822828 h 832739"/>
              <a:gd name="connsiteX1" fmla="*/ 2882278 w 5286801"/>
              <a:gd name="connsiteY1" fmla="*/ 0 h 832739"/>
              <a:gd name="connsiteX2" fmla="*/ 5286800 w 5286801"/>
              <a:gd name="connsiteY2" fmla="*/ 832739 h 832739"/>
              <a:gd name="connsiteX3" fmla="*/ 0 w 5286801"/>
              <a:gd name="connsiteY3" fmla="*/ 822828 h 832739"/>
              <a:gd name="connsiteX0" fmla="*/ 0 w 4964564"/>
              <a:gd name="connsiteY0" fmla="*/ 822828 h 822828"/>
              <a:gd name="connsiteX1" fmla="*/ 2882278 w 4964564"/>
              <a:gd name="connsiteY1" fmla="*/ 0 h 822828"/>
              <a:gd name="connsiteX2" fmla="*/ 4964565 w 4964564"/>
              <a:gd name="connsiteY2" fmla="*/ 807057 h 822828"/>
              <a:gd name="connsiteX3" fmla="*/ 0 w 4964564"/>
              <a:gd name="connsiteY3" fmla="*/ 822828 h 822828"/>
              <a:gd name="connsiteX0" fmla="*/ 0 w 5281537"/>
              <a:gd name="connsiteY0" fmla="*/ 822828 h 822828"/>
              <a:gd name="connsiteX1" fmla="*/ 2882278 w 5281537"/>
              <a:gd name="connsiteY1" fmla="*/ 0 h 822828"/>
              <a:gd name="connsiteX2" fmla="*/ 5281537 w 5281537"/>
              <a:gd name="connsiteY2" fmla="*/ 821408 h 822828"/>
              <a:gd name="connsiteX3" fmla="*/ 0 w 5281537"/>
              <a:gd name="connsiteY3" fmla="*/ 822828 h 822828"/>
              <a:gd name="connsiteX0" fmla="*/ 0 w 5109880"/>
              <a:gd name="connsiteY0" fmla="*/ 822828 h 847736"/>
              <a:gd name="connsiteX1" fmla="*/ 2882278 w 5109880"/>
              <a:gd name="connsiteY1" fmla="*/ 0 h 847736"/>
              <a:gd name="connsiteX2" fmla="*/ 5109882 w 5109880"/>
              <a:gd name="connsiteY2" fmla="*/ 847736 h 847736"/>
              <a:gd name="connsiteX3" fmla="*/ 0 w 5109880"/>
              <a:gd name="connsiteY3" fmla="*/ 822828 h 847736"/>
              <a:gd name="connsiteX0" fmla="*/ 0 w 5314181"/>
              <a:gd name="connsiteY0" fmla="*/ 822828 h 842195"/>
              <a:gd name="connsiteX1" fmla="*/ 2882278 w 5314181"/>
              <a:gd name="connsiteY1" fmla="*/ 0 h 842195"/>
              <a:gd name="connsiteX2" fmla="*/ 5314181 w 5314181"/>
              <a:gd name="connsiteY2" fmla="*/ 842195 h 842195"/>
              <a:gd name="connsiteX3" fmla="*/ 0 w 5314181"/>
              <a:gd name="connsiteY3" fmla="*/ 822828 h 842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181" h="842195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B292DC8-F328-7442-8725-8A8497EF59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spcBef>
                <a:spcPts val="2400"/>
              </a:spcBef>
              <a:buFontTx/>
              <a:buNone/>
              <a:defRPr sz="2800" b="0" spc="3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3253009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st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0977F-91A2-9748-BB23-EF42B86B3D4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22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6" name="Parallelogram 3">
            <a:extLst>
              <a:ext uri="{FF2B5EF4-FFF2-40B4-BE49-F238E27FC236}">
                <a16:creationId xmlns:a16="http://schemas.microsoft.com/office/drawing/2014/main" id="{1D5668CE-8658-3C4C-BA34-7271D2D89799}"/>
              </a:ext>
            </a:extLst>
          </p:cNvPr>
          <p:cNvSpPr/>
          <p:nvPr userDrawn="1"/>
        </p:nvSpPr>
        <p:spPr>
          <a:xfrm rot="18712535">
            <a:off x="-1178182" y="1302352"/>
            <a:ext cx="5286853" cy="800024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735814"/>
              <a:gd name="connsiteY0" fmla="*/ 790297 h 790297"/>
              <a:gd name="connsiteX1" fmla="*/ 1063837 w 5735814"/>
              <a:gd name="connsiteY1" fmla="*/ 1436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5510593"/>
              <a:gd name="connsiteY0" fmla="*/ 786128 h 790297"/>
              <a:gd name="connsiteX1" fmla="*/ 838616 w 5510593"/>
              <a:gd name="connsiteY1" fmla="*/ 14360 h 790297"/>
              <a:gd name="connsiteX2" fmla="*/ 5510593 w 5510593"/>
              <a:gd name="connsiteY2" fmla="*/ 0 h 790297"/>
              <a:gd name="connsiteX3" fmla="*/ 5313019 w 5510593"/>
              <a:gd name="connsiteY3" fmla="*/ 790297 h 790297"/>
              <a:gd name="connsiteX4" fmla="*/ 0 w 5510593"/>
              <a:gd name="connsiteY4" fmla="*/ 786128 h 790297"/>
              <a:gd name="connsiteX0" fmla="*/ 0 w 5313019"/>
              <a:gd name="connsiteY0" fmla="*/ 784860 h 789029"/>
              <a:gd name="connsiteX1" fmla="*/ 838616 w 5313019"/>
              <a:gd name="connsiteY1" fmla="*/ 13092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313019"/>
              <a:gd name="connsiteY0" fmla="*/ 784860 h 789029"/>
              <a:gd name="connsiteX1" fmla="*/ 896901 w 5313019"/>
              <a:gd name="connsiteY1" fmla="*/ 16275 h 789029"/>
              <a:gd name="connsiteX2" fmla="*/ 4611161 w 5313019"/>
              <a:gd name="connsiteY2" fmla="*/ 0 h 789029"/>
              <a:gd name="connsiteX3" fmla="*/ 5313019 w 5313019"/>
              <a:gd name="connsiteY3" fmla="*/ 789029 h 789029"/>
              <a:gd name="connsiteX4" fmla="*/ 0 w 5313019"/>
              <a:gd name="connsiteY4" fmla="*/ 784860 h 789029"/>
              <a:gd name="connsiteX0" fmla="*/ 0 w 5280006"/>
              <a:gd name="connsiteY0" fmla="*/ 797904 h 797904"/>
              <a:gd name="connsiteX1" fmla="*/ 863888 w 5280006"/>
              <a:gd name="connsiteY1" fmla="*/ 16275 h 797904"/>
              <a:gd name="connsiteX2" fmla="*/ 4578148 w 5280006"/>
              <a:gd name="connsiteY2" fmla="*/ 0 h 797904"/>
              <a:gd name="connsiteX3" fmla="*/ 5280006 w 5280006"/>
              <a:gd name="connsiteY3" fmla="*/ 789029 h 797904"/>
              <a:gd name="connsiteX4" fmla="*/ 0 w 5280006"/>
              <a:gd name="connsiteY4" fmla="*/ 797904 h 797904"/>
              <a:gd name="connsiteX0" fmla="*/ 0 w 5286853"/>
              <a:gd name="connsiteY0" fmla="*/ 799779 h 799779"/>
              <a:gd name="connsiteX1" fmla="*/ 870735 w 5286853"/>
              <a:gd name="connsiteY1" fmla="*/ 16275 h 799779"/>
              <a:gd name="connsiteX2" fmla="*/ 4584995 w 5286853"/>
              <a:gd name="connsiteY2" fmla="*/ 0 h 799779"/>
              <a:gd name="connsiteX3" fmla="*/ 5286853 w 5286853"/>
              <a:gd name="connsiteY3" fmla="*/ 789029 h 799779"/>
              <a:gd name="connsiteX4" fmla="*/ 0 w 5286853"/>
              <a:gd name="connsiteY4" fmla="*/ 799779 h 799779"/>
              <a:gd name="connsiteX0" fmla="*/ 0 w 5286853"/>
              <a:gd name="connsiteY0" fmla="*/ 800024 h 800024"/>
              <a:gd name="connsiteX1" fmla="*/ 870735 w 5286853"/>
              <a:gd name="connsiteY1" fmla="*/ 16520 h 800024"/>
              <a:gd name="connsiteX2" fmla="*/ 4580511 w 5286853"/>
              <a:gd name="connsiteY2" fmla="*/ 0 h 800024"/>
              <a:gd name="connsiteX3" fmla="*/ 5286853 w 5286853"/>
              <a:gd name="connsiteY3" fmla="*/ 789274 h 800024"/>
              <a:gd name="connsiteX4" fmla="*/ 0 w 5286853"/>
              <a:gd name="connsiteY4" fmla="*/ 800024 h 80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6853" h="800024">
                <a:moveTo>
                  <a:pt x="0" y="800024"/>
                </a:moveTo>
                <a:lnTo>
                  <a:pt x="870735" y="16520"/>
                </a:lnTo>
                <a:lnTo>
                  <a:pt x="4580511" y="0"/>
                </a:lnTo>
                <a:lnTo>
                  <a:pt x="5286853" y="789274"/>
                </a:lnTo>
                <a:lnTo>
                  <a:pt x="0" y="8000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7" name="Parallelogram 5">
            <a:extLst>
              <a:ext uri="{FF2B5EF4-FFF2-40B4-BE49-F238E27FC236}">
                <a16:creationId xmlns:a16="http://schemas.microsoft.com/office/drawing/2014/main" id="{0DBBD7D5-2E47-4947-93CA-A6D6F8F3B4CE}"/>
              </a:ext>
            </a:extLst>
          </p:cNvPr>
          <p:cNvSpPr/>
          <p:nvPr userDrawn="1"/>
        </p:nvSpPr>
        <p:spPr>
          <a:xfrm rot="18712535">
            <a:off x="-1166009" y="2663416"/>
            <a:ext cx="5266220" cy="776083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0 w 6150740"/>
              <a:gd name="connsiteY0" fmla="*/ 774465 h 774465"/>
              <a:gd name="connsiteX1" fmla="*/ 1754419 w 6150740"/>
              <a:gd name="connsiteY1" fmla="*/ 14273 h 774465"/>
              <a:gd name="connsiteX2" fmla="*/ 6150740 w 6150740"/>
              <a:gd name="connsiteY2" fmla="*/ 0 h 774465"/>
              <a:gd name="connsiteX3" fmla="*/ 5259235 w 6150740"/>
              <a:gd name="connsiteY3" fmla="*/ 766052 h 774465"/>
              <a:gd name="connsiteX4" fmla="*/ 0 w 6150740"/>
              <a:gd name="connsiteY4" fmla="*/ 774465 h 774465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353777 w 5245282"/>
              <a:gd name="connsiteY3" fmla="*/ 766052 h 774502"/>
              <a:gd name="connsiteX4" fmla="*/ 0 w 5245282"/>
              <a:gd name="connsiteY4" fmla="*/ 774502 h 774502"/>
              <a:gd name="connsiteX0" fmla="*/ 0 w 5245282"/>
              <a:gd name="connsiteY0" fmla="*/ 774502 h 774502"/>
              <a:gd name="connsiteX1" fmla="*/ 848961 w 5245282"/>
              <a:gd name="connsiteY1" fmla="*/ 14273 h 774502"/>
              <a:gd name="connsiteX2" fmla="*/ 5245282 w 5245282"/>
              <a:gd name="connsiteY2" fmla="*/ 0 h 774502"/>
              <a:gd name="connsiteX3" fmla="*/ 4402635 w 5245282"/>
              <a:gd name="connsiteY3" fmla="*/ 768719 h 774502"/>
              <a:gd name="connsiteX4" fmla="*/ 0 w 5245282"/>
              <a:gd name="connsiteY4" fmla="*/ 774502 h 774502"/>
              <a:gd name="connsiteX0" fmla="*/ 0 w 5266220"/>
              <a:gd name="connsiteY0" fmla="*/ 773359 h 773359"/>
              <a:gd name="connsiteX1" fmla="*/ 848961 w 5266220"/>
              <a:gd name="connsiteY1" fmla="*/ 13130 h 773359"/>
              <a:gd name="connsiteX2" fmla="*/ 5266220 w 5266220"/>
              <a:gd name="connsiteY2" fmla="*/ 0 h 773359"/>
              <a:gd name="connsiteX3" fmla="*/ 4402635 w 5266220"/>
              <a:gd name="connsiteY3" fmla="*/ 767576 h 773359"/>
              <a:gd name="connsiteX4" fmla="*/ 0 w 5266220"/>
              <a:gd name="connsiteY4" fmla="*/ 773359 h 773359"/>
              <a:gd name="connsiteX0" fmla="*/ 0 w 5266220"/>
              <a:gd name="connsiteY0" fmla="*/ 776083 h 776083"/>
              <a:gd name="connsiteX1" fmla="*/ 866645 w 5266220"/>
              <a:gd name="connsiteY1" fmla="*/ 0 h 776083"/>
              <a:gd name="connsiteX2" fmla="*/ 5266220 w 5266220"/>
              <a:gd name="connsiteY2" fmla="*/ 2724 h 776083"/>
              <a:gd name="connsiteX3" fmla="*/ 4402635 w 5266220"/>
              <a:gd name="connsiteY3" fmla="*/ 770300 h 776083"/>
              <a:gd name="connsiteX4" fmla="*/ 0 w 5266220"/>
              <a:gd name="connsiteY4" fmla="*/ 776083 h 776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6220" h="776083">
                <a:moveTo>
                  <a:pt x="0" y="776083"/>
                </a:moveTo>
                <a:lnTo>
                  <a:pt x="866645" y="0"/>
                </a:lnTo>
                <a:lnTo>
                  <a:pt x="5266220" y="2724"/>
                </a:lnTo>
                <a:lnTo>
                  <a:pt x="4402635" y="770300"/>
                </a:lnTo>
                <a:lnTo>
                  <a:pt x="0" y="7760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8" name="Parallelogram 5">
            <a:extLst>
              <a:ext uri="{FF2B5EF4-FFF2-40B4-BE49-F238E27FC236}">
                <a16:creationId xmlns:a16="http://schemas.microsoft.com/office/drawing/2014/main" id="{A9509CDA-5075-3348-9013-47247827B917}"/>
              </a:ext>
            </a:extLst>
          </p:cNvPr>
          <p:cNvSpPr/>
          <p:nvPr userDrawn="1"/>
        </p:nvSpPr>
        <p:spPr>
          <a:xfrm rot="18712535">
            <a:off x="1041900" y="2520733"/>
            <a:ext cx="3488346" cy="778716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7966866"/>
              <a:gd name="connsiteY0" fmla="*/ 800891 h 812477"/>
              <a:gd name="connsiteX1" fmla="*/ 2013700 w 7966866"/>
              <a:gd name="connsiteY1" fmla="*/ 0 h 812477"/>
              <a:gd name="connsiteX2" fmla="*/ 7966866 w 7966866"/>
              <a:gd name="connsiteY2" fmla="*/ 15832 h 812477"/>
              <a:gd name="connsiteX3" fmla="*/ 5859612 w 7966866"/>
              <a:gd name="connsiteY3" fmla="*/ 812477 h 812477"/>
              <a:gd name="connsiteX4" fmla="*/ -1 w 7966866"/>
              <a:gd name="connsiteY4" fmla="*/ 800891 h 812477"/>
              <a:gd name="connsiteX0" fmla="*/ -1 w 7966866"/>
              <a:gd name="connsiteY0" fmla="*/ 785059 h 796645"/>
              <a:gd name="connsiteX1" fmla="*/ 1961915 w 7966866"/>
              <a:gd name="connsiteY1" fmla="*/ 4742 h 796645"/>
              <a:gd name="connsiteX2" fmla="*/ 7966866 w 7966866"/>
              <a:gd name="connsiteY2" fmla="*/ 0 h 796645"/>
              <a:gd name="connsiteX3" fmla="*/ 5859612 w 7966866"/>
              <a:gd name="connsiteY3" fmla="*/ 796645 h 796645"/>
              <a:gd name="connsiteX4" fmla="*/ -1 w 7966866"/>
              <a:gd name="connsiteY4" fmla="*/ 785059 h 796645"/>
              <a:gd name="connsiteX0" fmla="*/ 0 w 7935024"/>
              <a:gd name="connsiteY0" fmla="*/ 793105 h 796645"/>
              <a:gd name="connsiteX1" fmla="*/ 1930073 w 7935024"/>
              <a:gd name="connsiteY1" fmla="*/ 4742 h 796645"/>
              <a:gd name="connsiteX2" fmla="*/ 7935024 w 7935024"/>
              <a:gd name="connsiteY2" fmla="*/ 0 h 796645"/>
              <a:gd name="connsiteX3" fmla="*/ 5827770 w 7935024"/>
              <a:gd name="connsiteY3" fmla="*/ 796645 h 796645"/>
              <a:gd name="connsiteX4" fmla="*/ 0 w 7935024"/>
              <a:gd name="connsiteY4" fmla="*/ 793105 h 796645"/>
              <a:gd name="connsiteX0" fmla="*/ -1 w 7973964"/>
              <a:gd name="connsiteY0" fmla="*/ 788662 h 796645"/>
              <a:gd name="connsiteX1" fmla="*/ 1969013 w 7973964"/>
              <a:gd name="connsiteY1" fmla="*/ 4742 h 796645"/>
              <a:gd name="connsiteX2" fmla="*/ 7973964 w 7973964"/>
              <a:gd name="connsiteY2" fmla="*/ 0 h 796645"/>
              <a:gd name="connsiteX3" fmla="*/ 5866710 w 7973964"/>
              <a:gd name="connsiteY3" fmla="*/ 796645 h 796645"/>
              <a:gd name="connsiteX4" fmla="*/ -1 w 7973964"/>
              <a:gd name="connsiteY4" fmla="*/ 788662 h 796645"/>
              <a:gd name="connsiteX0" fmla="*/ -1 w 7973964"/>
              <a:gd name="connsiteY0" fmla="*/ 788662 h 799694"/>
              <a:gd name="connsiteX1" fmla="*/ 1969013 w 7973964"/>
              <a:gd name="connsiteY1" fmla="*/ 4742 h 799694"/>
              <a:gd name="connsiteX2" fmla="*/ 7973964 w 7973964"/>
              <a:gd name="connsiteY2" fmla="*/ 0 h 799694"/>
              <a:gd name="connsiteX3" fmla="*/ 5992699 w 7973964"/>
              <a:gd name="connsiteY3" fmla="*/ 799694 h 799694"/>
              <a:gd name="connsiteX4" fmla="*/ -1 w 7973964"/>
              <a:gd name="connsiteY4" fmla="*/ 788662 h 799694"/>
              <a:gd name="connsiteX0" fmla="*/ -1 w 7973964"/>
              <a:gd name="connsiteY0" fmla="*/ 800092 h 811124"/>
              <a:gd name="connsiteX1" fmla="*/ 2044058 w 7973964"/>
              <a:gd name="connsiteY1" fmla="*/ 0 h 811124"/>
              <a:gd name="connsiteX2" fmla="*/ 7973964 w 7973964"/>
              <a:gd name="connsiteY2" fmla="*/ 11430 h 811124"/>
              <a:gd name="connsiteX3" fmla="*/ 5992699 w 7973964"/>
              <a:gd name="connsiteY3" fmla="*/ 811124 h 811124"/>
              <a:gd name="connsiteX4" fmla="*/ -1 w 7973964"/>
              <a:gd name="connsiteY4" fmla="*/ 800092 h 811124"/>
              <a:gd name="connsiteX0" fmla="*/ 1 w 7982500"/>
              <a:gd name="connsiteY0" fmla="*/ 803483 h 811124"/>
              <a:gd name="connsiteX1" fmla="*/ 2052594 w 7982500"/>
              <a:gd name="connsiteY1" fmla="*/ 0 h 811124"/>
              <a:gd name="connsiteX2" fmla="*/ 7982500 w 7982500"/>
              <a:gd name="connsiteY2" fmla="*/ 11430 h 811124"/>
              <a:gd name="connsiteX3" fmla="*/ 6001235 w 7982500"/>
              <a:gd name="connsiteY3" fmla="*/ 811124 h 811124"/>
              <a:gd name="connsiteX4" fmla="*/ 1 w 7982500"/>
              <a:gd name="connsiteY4" fmla="*/ 803483 h 811124"/>
              <a:gd name="connsiteX0" fmla="*/ 0 w 7894802"/>
              <a:gd name="connsiteY0" fmla="*/ 817187 h 817188"/>
              <a:gd name="connsiteX1" fmla="*/ 1964896 w 7894802"/>
              <a:gd name="connsiteY1" fmla="*/ 0 h 817188"/>
              <a:gd name="connsiteX2" fmla="*/ 7894802 w 7894802"/>
              <a:gd name="connsiteY2" fmla="*/ 11430 h 817188"/>
              <a:gd name="connsiteX3" fmla="*/ 5913537 w 7894802"/>
              <a:gd name="connsiteY3" fmla="*/ 811124 h 817188"/>
              <a:gd name="connsiteX4" fmla="*/ 0 w 7894802"/>
              <a:gd name="connsiteY4" fmla="*/ 817187 h 817188"/>
              <a:gd name="connsiteX0" fmla="*/ 0 w 7870964"/>
              <a:gd name="connsiteY0" fmla="*/ 817187 h 817187"/>
              <a:gd name="connsiteX1" fmla="*/ 1964896 w 7870964"/>
              <a:gd name="connsiteY1" fmla="*/ 0 h 817187"/>
              <a:gd name="connsiteX2" fmla="*/ 7870963 w 7870964"/>
              <a:gd name="connsiteY2" fmla="*/ 7000 h 817187"/>
              <a:gd name="connsiteX3" fmla="*/ 5913537 w 7870964"/>
              <a:gd name="connsiteY3" fmla="*/ 811124 h 817187"/>
              <a:gd name="connsiteX4" fmla="*/ 0 w 7870964"/>
              <a:gd name="connsiteY4" fmla="*/ 817187 h 817187"/>
              <a:gd name="connsiteX0" fmla="*/ 0 w 7870964"/>
              <a:gd name="connsiteY0" fmla="*/ 817187 h 826349"/>
              <a:gd name="connsiteX1" fmla="*/ 1964896 w 7870964"/>
              <a:gd name="connsiteY1" fmla="*/ 0 h 826349"/>
              <a:gd name="connsiteX2" fmla="*/ 7870963 w 7870964"/>
              <a:gd name="connsiteY2" fmla="*/ 7000 h 826349"/>
              <a:gd name="connsiteX3" fmla="*/ 5911771 w 7870964"/>
              <a:gd name="connsiteY3" fmla="*/ 826349 h 826349"/>
              <a:gd name="connsiteX4" fmla="*/ 0 w 7870964"/>
              <a:gd name="connsiteY4" fmla="*/ 817187 h 826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70964" h="826349">
                <a:moveTo>
                  <a:pt x="0" y="817187"/>
                </a:moveTo>
                <a:lnTo>
                  <a:pt x="1964896" y="0"/>
                </a:lnTo>
                <a:lnTo>
                  <a:pt x="7870963" y="7000"/>
                </a:lnTo>
                <a:lnTo>
                  <a:pt x="5911771" y="826349"/>
                </a:lnTo>
                <a:lnTo>
                  <a:pt x="0" y="8171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9" name="Parallelogram 5">
            <a:extLst>
              <a:ext uri="{FF2B5EF4-FFF2-40B4-BE49-F238E27FC236}">
                <a16:creationId xmlns:a16="http://schemas.microsoft.com/office/drawing/2014/main" id="{7255C3C4-1FB9-AA46-AFC3-A44015164D7E}"/>
              </a:ext>
            </a:extLst>
          </p:cNvPr>
          <p:cNvSpPr/>
          <p:nvPr userDrawn="1"/>
        </p:nvSpPr>
        <p:spPr>
          <a:xfrm rot="18712535">
            <a:off x="2351646" y="273863"/>
            <a:ext cx="2503484" cy="78299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3969940 w 5736671"/>
              <a:gd name="connsiteY2" fmla="*/ 932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800891 h 813103"/>
              <a:gd name="connsiteX1" fmla="*/ 2013700 w 5736671"/>
              <a:gd name="connsiteY1" fmla="*/ 0 h 813103"/>
              <a:gd name="connsiteX2" fmla="*/ 4149989 w 5736671"/>
              <a:gd name="connsiteY2" fmla="*/ 5288 h 813103"/>
              <a:gd name="connsiteX3" fmla="*/ 5736672 w 5736671"/>
              <a:gd name="connsiteY3" fmla="*/ 813103 h 813103"/>
              <a:gd name="connsiteX4" fmla="*/ -1 w 5736671"/>
              <a:gd name="connsiteY4" fmla="*/ 800891 h 813103"/>
              <a:gd name="connsiteX0" fmla="*/ -1 w 5736671"/>
              <a:gd name="connsiteY0" fmla="*/ 795603 h 807815"/>
              <a:gd name="connsiteX1" fmla="*/ 1936023 w 5736671"/>
              <a:gd name="connsiteY1" fmla="*/ 25574 h 807815"/>
              <a:gd name="connsiteX2" fmla="*/ 4149989 w 5736671"/>
              <a:gd name="connsiteY2" fmla="*/ 0 h 807815"/>
              <a:gd name="connsiteX3" fmla="*/ 5736672 w 5736671"/>
              <a:gd name="connsiteY3" fmla="*/ 807815 h 807815"/>
              <a:gd name="connsiteX4" fmla="*/ -1 w 5736671"/>
              <a:gd name="connsiteY4" fmla="*/ 795603 h 807815"/>
              <a:gd name="connsiteX0" fmla="*/ -1 w 5736671"/>
              <a:gd name="connsiteY0" fmla="*/ 797066 h 809278"/>
              <a:gd name="connsiteX1" fmla="*/ 2021437 w 5736671"/>
              <a:gd name="connsiteY1" fmla="*/ 0 h 809278"/>
              <a:gd name="connsiteX2" fmla="*/ 4149989 w 5736671"/>
              <a:gd name="connsiteY2" fmla="*/ 1463 h 809278"/>
              <a:gd name="connsiteX3" fmla="*/ 5736672 w 5736671"/>
              <a:gd name="connsiteY3" fmla="*/ 809278 h 809278"/>
              <a:gd name="connsiteX4" fmla="*/ -1 w 5736671"/>
              <a:gd name="connsiteY4" fmla="*/ 797066 h 809278"/>
              <a:gd name="connsiteX0" fmla="*/ 1 w 5776250"/>
              <a:gd name="connsiteY0" fmla="*/ 785195 h 809278"/>
              <a:gd name="connsiteX1" fmla="*/ 2061016 w 5776250"/>
              <a:gd name="connsiteY1" fmla="*/ 0 h 809278"/>
              <a:gd name="connsiteX2" fmla="*/ 4189568 w 5776250"/>
              <a:gd name="connsiteY2" fmla="*/ 1463 h 809278"/>
              <a:gd name="connsiteX3" fmla="*/ 5776251 w 5776250"/>
              <a:gd name="connsiteY3" fmla="*/ 809278 h 809278"/>
              <a:gd name="connsiteX4" fmla="*/ 1 w 5776250"/>
              <a:gd name="connsiteY4" fmla="*/ 785195 h 809278"/>
              <a:gd name="connsiteX0" fmla="*/ 1 w 5721199"/>
              <a:gd name="connsiteY0" fmla="*/ 785195 h 789757"/>
              <a:gd name="connsiteX1" fmla="*/ 2061016 w 5721199"/>
              <a:gd name="connsiteY1" fmla="*/ 0 h 789757"/>
              <a:gd name="connsiteX2" fmla="*/ 4189568 w 5721199"/>
              <a:gd name="connsiteY2" fmla="*/ 1463 h 789757"/>
              <a:gd name="connsiteX3" fmla="*/ 5721199 w 5721199"/>
              <a:gd name="connsiteY3" fmla="*/ 789757 h 789757"/>
              <a:gd name="connsiteX4" fmla="*/ 1 w 5721199"/>
              <a:gd name="connsiteY4" fmla="*/ 785195 h 789757"/>
              <a:gd name="connsiteX0" fmla="*/ 1 w 5810774"/>
              <a:gd name="connsiteY0" fmla="*/ 785195 h 795562"/>
              <a:gd name="connsiteX1" fmla="*/ 2061016 w 5810774"/>
              <a:gd name="connsiteY1" fmla="*/ 0 h 795562"/>
              <a:gd name="connsiteX2" fmla="*/ 4189568 w 5810774"/>
              <a:gd name="connsiteY2" fmla="*/ 1463 h 795562"/>
              <a:gd name="connsiteX3" fmla="*/ 5810774 w 5810774"/>
              <a:gd name="connsiteY3" fmla="*/ 795562 h 795562"/>
              <a:gd name="connsiteX4" fmla="*/ 1 w 5810774"/>
              <a:gd name="connsiteY4" fmla="*/ 785195 h 795562"/>
              <a:gd name="connsiteX0" fmla="*/ -1 w 5739475"/>
              <a:gd name="connsiteY0" fmla="*/ 783420 h 795562"/>
              <a:gd name="connsiteX1" fmla="*/ 1989717 w 5739475"/>
              <a:gd name="connsiteY1" fmla="*/ 0 h 795562"/>
              <a:gd name="connsiteX2" fmla="*/ 4118269 w 5739475"/>
              <a:gd name="connsiteY2" fmla="*/ 1463 h 795562"/>
              <a:gd name="connsiteX3" fmla="*/ 5739475 w 5739475"/>
              <a:gd name="connsiteY3" fmla="*/ 795562 h 795562"/>
              <a:gd name="connsiteX4" fmla="*/ -1 w 5739475"/>
              <a:gd name="connsiteY4" fmla="*/ 783420 h 795562"/>
              <a:gd name="connsiteX0" fmla="*/ -1 w 5739475"/>
              <a:gd name="connsiteY0" fmla="*/ 781957 h 794099"/>
              <a:gd name="connsiteX1" fmla="*/ 1973721 w 5739475"/>
              <a:gd name="connsiteY1" fmla="*/ 16477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34850 w 5739475"/>
              <a:gd name="connsiteY1" fmla="*/ 23946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739475"/>
              <a:gd name="connsiteY0" fmla="*/ 781957 h 794099"/>
              <a:gd name="connsiteX1" fmla="*/ 1960456 w 5739475"/>
              <a:gd name="connsiteY1" fmla="*/ 13772 h 794099"/>
              <a:gd name="connsiteX2" fmla="*/ 4118269 w 5739475"/>
              <a:gd name="connsiteY2" fmla="*/ 0 h 794099"/>
              <a:gd name="connsiteX3" fmla="*/ 5739475 w 5739475"/>
              <a:gd name="connsiteY3" fmla="*/ 794099 h 794099"/>
              <a:gd name="connsiteX4" fmla="*/ -1 w 5739475"/>
              <a:gd name="connsiteY4" fmla="*/ 781957 h 794099"/>
              <a:gd name="connsiteX0" fmla="*/ -1 w 5651777"/>
              <a:gd name="connsiteY0" fmla="*/ 781957 h 781957"/>
              <a:gd name="connsiteX1" fmla="*/ 1960456 w 5651777"/>
              <a:gd name="connsiteY1" fmla="*/ 13772 h 781957"/>
              <a:gd name="connsiteX2" fmla="*/ 4118269 w 5651777"/>
              <a:gd name="connsiteY2" fmla="*/ 0 h 781957"/>
              <a:gd name="connsiteX3" fmla="*/ 5651777 w 5651777"/>
              <a:gd name="connsiteY3" fmla="*/ 781185 h 781957"/>
              <a:gd name="connsiteX4" fmla="*/ -1 w 5651777"/>
              <a:gd name="connsiteY4" fmla="*/ 781957 h 781957"/>
              <a:gd name="connsiteX0" fmla="*/ 0 w 5636474"/>
              <a:gd name="connsiteY0" fmla="*/ 789521 h 789521"/>
              <a:gd name="connsiteX1" fmla="*/ 1945153 w 5636474"/>
              <a:gd name="connsiteY1" fmla="*/ 13772 h 789521"/>
              <a:gd name="connsiteX2" fmla="*/ 4102966 w 5636474"/>
              <a:gd name="connsiteY2" fmla="*/ 0 h 789521"/>
              <a:gd name="connsiteX3" fmla="*/ 5636474 w 5636474"/>
              <a:gd name="connsiteY3" fmla="*/ 781185 h 789521"/>
              <a:gd name="connsiteX4" fmla="*/ 0 w 5636474"/>
              <a:gd name="connsiteY4" fmla="*/ 789521 h 789521"/>
              <a:gd name="connsiteX0" fmla="*/ 0 w 5636474"/>
              <a:gd name="connsiteY0" fmla="*/ 775749 h 775749"/>
              <a:gd name="connsiteX1" fmla="*/ 1945153 w 5636474"/>
              <a:gd name="connsiteY1" fmla="*/ 0 h 775749"/>
              <a:gd name="connsiteX2" fmla="*/ 4132687 w 5636474"/>
              <a:gd name="connsiteY2" fmla="*/ 8532 h 775749"/>
              <a:gd name="connsiteX3" fmla="*/ 5636474 w 5636474"/>
              <a:gd name="connsiteY3" fmla="*/ 767413 h 775749"/>
              <a:gd name="connsiteX4" fmla="*/ 0 w 5636474"/>
              <a:gd name="connsiteY4" fmla="*/ 775749 h 775749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32687 w 5659428"/>
              <a:gd name="connsiteY2" fmla="*/ 8532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659428"/>
              <a:gd name="connsiteY0" fmla="*/ 775749 h 778760"/>
              <a:gd name="connsiteX1" fmla="*/ 1945153 w 5659428"/>
              <a:gd name="connsiteY1" fmla="*/ 0 h 778760"/>
              <a:gd name="connsiteX2" fmla="*/ 4125036 w 5659428"/>
              <a:gd name="connsiteY2" fmla="*/ 4750 h 778760"/>
              <a:gd name="connsiteX3" fmla="*/ 5659428 w 5659428"/>
              <a:gd name="connsiteY3" fmla="*/ 778760 h 778760"/>
              <a:gd name="connsiteX4" fmla="*/ 0 w 5659428"/>
              <a:gd name="connsiteY4" fmla="*/ 775749 h 778760"/>
              <a:gd name="connsiteX0" fmla="*/ 0 w 5581071"/>
              <a:gd name="connsiteY0" fmla="*/ 775749 h 797100"/>
              <a:gd name="connsiteX1" fmla="*/ 1945153 w 5581071"/>
              <a:gd name="connsiteY1" fmla="*/ 0 h 797100"/>
              <a:gd name="connsiteX2" fmla="*/ 4125036 w 5581071"/>
              <a:gd name="connsiteY2" fmla="*/ 4750 h 797100"/>
              <a:gd name="connsiteX3" fmla="*/ 5581071 w 5581071"/>
              <a:gd name="connsiteY3" fmla="*/ 797100 h 797100"/>
              <a:gd name="connsiteX4" fmla="*/ 0 w 5581071"/>
              <a:gd name="connsiteY4" fmla="*/ 775749 h 797100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125036 w 5648760"/>
              <a:gd name="connsiteY2" fmla="*/ 4750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89351 w 5648760"/>
              <a:gd name="connsiteY2" fmla="*/ 6135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59367 w 5648760"/>
              <a:gd name="connsiteY2" fmla="*/ 43633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  <a:gd name="connsiteX0" fmla="*/ 0 w 5648760"/>
              <a:gd name="connsiteY0" fmla="*/ 775749 h 782999"/>
              <a:gd name="connsiteX1" fmla="*/ 1945153 w 5648760"/>
              <a:gd name="connsiteY1" fmla="*/ 0 h 782999"/>
              <a:gd name="connsiteX2" fmla="*/ 4079233 w 5648760"/>
              <a:gd name="connsiteY2" fmla="*/ 5891 h 782999"/>
              <a:gd name="connsiteX3" fmla="*/ 5648759 w 5648760"/>
              <a:gd name="connsiteY3" fmla="*/ 782999 h 782999"/>
              <a:gd name="connsiteX4" fmla="*/ 0 w 5648760"/>
              <a:gd name="connsiteY4" fmla="*/ 775749 h 782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8760" h="782999">
                <a:moveTo>
                  <a:pt x="0" y="775749"/>
                </a:moveTo>
                <a:lnTo>
                  <a:pt x="1945153" y="0"/>
                </a:lnTo>
                <a:lnTo>
                  <a:pt x="4079233" y="5891"/>
                </a:lnTo>
                <a:lnTo>
                  <a:pt x="5648759" y="782999"/>
                </a:lnTo>
                <a:lnTo>
                  <a:pt x="0" y="7757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0" name="Parallelogram 5">
            <a:extLst>
              <a:ext uri="{FF2B5EF4-FFF2-40B4-BE49-F238E27FC236}">
                <a16:creationId xmlns:a16="http://schemas.microsoft.com/office/drawing/2014/main" id="{14A8AB84-5D09-6949-9054-C4599F51D5CC}"/>
              </a:ext>
            </a:extLst>
          </p:cNvPr>
          <p:cNvSpPr/>
          <p:nvPr userDrawn="1"/>
        </p:nvSpPr>
        <p:spPr>
          <a:xfrm rot="18712535">
            <a:off x="3076164" y="826860"/>
            <a:ext cx="2474674" cy="767142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5471014 w 5562575"/>
              <a:gd name="connsiteY2" fmla="*/ 50879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471014"/>
              <a:gd name="connsiteY0" fmla="*/ 800891 h 800891"/>
              <a:gd name="connsiteX1" fmla="*/ 2013700 w 5471014"/>
              <a:gd name="connsiteY1" fmla="*/ 0 h 800891"/>
              <a:gd name="connsiteX2" fmla="*/ 5471014 w 5471014"/>
              <a:gd name="connsiteY2" fmla="*/ 50879 h 800891"/>
              <a:gd name="connsiteX3" fmla="*/ 3581955 w 5471014"/>
              <a:gd name="connsiteY3" fmla="*/ 799614 h 800891"/>
              <a:gd name="connsiteX4" fmla="*/ -1 w 5471014"/>
              <a:gd name="connsiteY4" fmla="*/ 800891 h 800891"/>
              <a:gd name="connsiteX0" fmla="*/ -1 w 5490532"/>
              <a:gd name="connsiteY0" fmla="*/ 800891 h 800891"/>
              <a:gd name="connsiteX1" fmla="*/ 2013700 w 5490532"/>
              <a:gd name="connsiteY1" fmla="*/ 0 h 800891"/>
              <a:gd name="connsiteX2" fmla="*/ 5490532 w 5490532"/>
              <a:gd name="connsiteY2" fmla="*/ 17270 h 800891"/>
              <a:gd name="connsiteX3" fmla="*/ 3581955 w 5490532"/>
              <a:gd name="connsiteY3" fmla="*/ 799614 h 800891"/>
              <a:gd name="connsiteX4" fmla="*/ -1 w 5490532"/>
              <a:gd name="connsiteY4" fmla="*/ 800891 h 800891"/>
              <a:gd name="connsiteX0" fmla="*/ -1 w 5490532"/>
              <a:gd name="connsiteY0" fmla="*/ 783621 h 783621"/>
              <a:gd name="connsiteX1" fmla="*/ 1961916 w 5490532"/>
              <a:gd name="connsiteY1" fmla="*/ 3305 h 783621"/>
              <a:gd name="connsiteX2" fmla="*/ 5490532 w 5490532"/>
              <a:gd name="connsiteY2" fmla="*/ 0 h 783621"/>
              <a:gd name="connsiteX3" fmla="*/ 3581955 w 5490532"/>
              <a:gd name="connsiteY3" fmla="*/ 782344 h 783621"/>
              <a:gd name="connsiteX4" fmla="*/ -1 w 5490532"/>
              <a:gd name="connsiteY4" fmla="*/ 783621 h 783621"/>
              <a:gd name="connsiteX0" fmla="*/ -1 w 5630999"/>
              <a:gd name="connsiteY0" fmla="*/ 791138 h 791138"/>
              <a:gd name="connsiteX1" fmla="*/ 2102383 w 5630999"/>
              <a:gd name="connsiteY1" fmla="*/ 3305 h 791138"/>
              <a:gd name="connsiteX2" fmla="*/ 5630999 w 5630999"/>
              <a:gd name="connsiteY2" fmla="*/ 0 h 791138"/>
              <a:gd name="connsiteX3" fmla="*/ 3722422 w 5630999"/>
              <a:gd name="connsiteY3" fmla="*/ 782344 h 791138"/>
              <a:gd name="connsiteX4" fmla="*/ -1 w 5630999"/>
              <a:gd name="connsiteY4" fmla="*/ 791138 h 791138"/>
              <a:gd name="connsiteX0" fmla="*/ 0 w 5504151"/>
              <a:gd name="connsiteY0" fmla="*/ 787207 h 787207"/>
              <a:gd name="connsiteX1" fmla="*/ 1975535 w 5504151"/>
              <a:gd name="connsiteY1" fmla="*/ 3305 h 787207"/>
              <a:gd name="connsiteX2" fmla="*/ 5504151 w 5504151"/>
              <a:gd name="connsiteY2" fmla="*/ 0 h 787207"/>
              <a:gd name="connsiteX3" fmla="*/ 3595574 w 5504151"/>
              <a:gd name="connsiteY3" fmla="*/ 782344 h 787207"/>
              <a:gd name="connsiteX4" fmla="*/ 0 w 5504151"/>
              <a:gd name="connsiteY4" fmla="*/ 787207 h 787207"/>
              <a:gd name="connsiteX0" fmla="*/ 0 w 5583755"/>
              <a:gd name="connsiteY0" fmla="*/ 792282 h 792282"/>
              <a:gd name="connsiteX1" fmla="*/ 1975535 w 5583755"/>
              <a:gd name="connsiteY1" fmla="*/ 8380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2282 h 792282"/>
              <a:gd name="connsiteX1" fmla="*/ 1959351 w 5583755"/>
              <a:gd name="connsiteY1" fmla="*/ 7975 h 792282"/>
              <a:gd name="connsiteX2" fmla="*/ 5583755 w 5583755"/>
              <a:gd name="connsiteY2" fmla="*/ 0 h 792282"/>
              <a:gd name="connsiteX3" fmla="*/ 3595574 w 5583755"/>
              <a:gd name="connsiteY3" fmla="*/ 787419 h 792282"/>
              <a:gd name="connsiteX4" fmla="*/ 0 w 5583755"/>
              <a:gd name="connsiteY4" fmla="*/ 792282 h 792282"/>
              <a:gd name="connsiteX0" fmla="*/ 0 w 5583755"/>
              <a:gd name="connsiteY0" fmla="*/ 795670 h 795670"/>
              <a:gd name="connsiteX1" fmla="*/ 1952583 w 5583755"/>
              <a:gd name="connsiteY1" fmla="*/ 0 h 795670"/>
              <a:gd name="connsiteX2" fmla="*/ 5583755 w 5583755"/>
              <a:gd name="connsiteY2" fmla="*/ 3388 h 795670"/>
              <a:gd name="connsiteX3" fmla="*/ 3595574 w 5583755"/>
              <a:gd name="connsiteY3" fmla="*/ 790807 h 795670"/>
              <a:gd name="connsiteX4" fmla="*/ 0 w 5583755"/>
              <a:gd name="connsiteY4" fmla="*/ 795670 h 79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3755" h="795670">
                <a:moveTo>
                  <a:pt x="0" y="795670"/>
                </a:moveTo>
                <a:lnTo>
                  <a:pt x="1952583" y="0"/>
                </a:lnTo>
                <a:lnTo>
                  <a:pt x="5583755" y="3388"/>
                </a:lnTo>
                <a:lnTo>
                  <a:pt x="3595574" y="790807"/>
                </a:lnTo>
                <a:lnTo>
                  <a:pt x="0" y="7956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latin typeface="Arial Regular"/>
              </a:rPr>
              <a:t>	</a:t>
            </a:r>
          </a:p>
        </p:txBody>
      </p:sp>
      <p:sp>
        <p:nvSpPr>
          <p:cNvPr id="21" name="Parallelogram 5">
            <a:extLst>
              <a:ext uri="{FF2B5EF4-FFF2-40B4-BE49-F238E27FC236}">
                <a16:creationId xmlns:a16="http://schemas.microsoft.com/office/drawing/2014/main" id="{254F9E3B-BB17-A84D-A8B8-FCE673268085}"/>
              </a:ext>
            </a:extLst>
          </p:cNvPr>
          <p:cNvSpPr/>
          <p:nvPr userDrawn="1"/>
        </p:nvSpPr>
        <p:spPr>
          <a:xfrm rot="18712535">
            <a:off x="-874721" y="631138"/>
            <a:ext cx="3469767" cy="798889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0 w 5359612"/>
              <a:gd name="connsiteY0" fmla="*/ 792530 h 794751"/>
              <a:gd name="connsiteX1" fmla="*/ 1395915 w 5359612"/>
              <a:gd name="connsiteY1" fmla="*/ 776 h 794751"/>
              <a:gd name="connsiteX2" fmla="*/ 4271430 w 5359612"/>
              <a:gd name="connsiteY2" fmla="*/ 0 h 794751"/>
              <a:gd name="connsiteX3" fmla="*/ 5359612 w 5359612"/>
              <a:gd name="connsiteY3" fmla="*/ 794751 h 794751"/>
              <a:gd name="connsiteX4" fmla="*/ 0 w 5359612"/>
              <a:gd name="connsiteY4" fmla="*/ 792530 h 794751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71430 w 5359612"/>
              <a:gd name="connsiteY2" fmla="*/ 553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38452 w 5359612"/>
              <a:gd name="connsiteY2" fmla="*/ 19627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9612"/>
              <a:gd name="connsiteY0" fmla="*/ 793083 h 795304"/>
              <a:gd name="connsiteX1" fmla="*/ 1358155 w 5359612"/>
              <a:gd name="connsiteY1" fmla="*/ 0 h 795304"/>
              <a:gd name="connsiteX2" fmla="*/ 4256773 w 5359612"/>
              <a:gd name="connsiteY2" fmla="*/ 9030 h 795304"/>
              <a:gd name="connsiteX3" fmla="*/ 5359612 w 5359612"/>
              <a:gd name="connsiteY3" fmla="*/ 795304 h 795304"/>
              <a:gd name="connsiteX4" fmla="*/ 0 w 5359612"/>
              <a:gd name="connsiteY4" fmla="*/ 793083 h 795304"/>
              <a:gd name="connsiteX0" fmla="*/ 0 w 5352282"/>
              <a:gd name="connsiteY0" fmla="*/ 793083 h 799542"/>
              <a:gd name="connsiteX1" fmla="*/ 1358155 w 5352282"/>
              <a:gd name="connsiteY1" fmla="*/ 0 h 799542"/>
              <a:gd name="connsiteX2" fmla="*/ 4256773 w 5352282"/>
              <a:gd name="connsiteY2" fmla="*/ 9030 h 799542"/>
              <a:gd name="connsiteX3" fmla="*/ 5352283 w 5352282"/>
              <a:gd name="connsiteY3" fmla="*/ 799542 h 799542"/>
              <a:gd name="connsiteX4" fmla="*/ 0 w 5352282"/>
              <a:gd name="connsiteY4" fmla="*/ 793083 h 799542"/>
              <a:gd name="connsiteX0" fmla="*/ 0 w 5281403"/>
              <a:gd name="connsiteY0" fmla="*/ 820312 h 820312"/>
              <a:gd name="connsiteX1" fmla="*/ 1287275 w 5281403"/>
              <a:gd name="connsiteY1" fmla="*/ 0 h 820312"/>
              <a:gd name="connsiteX2" fmla="*/ 4185893 w 5281403"/>
              <a:gd name="connsiteY2" fmla="*/ 9030 h 820312"/>
              <a:gd name="connsiteX3" fmla="*/ 5281403 w 5281403"/>
              <a:gd name="connsiteY3" fmla="*/ 799542 h 820312"/>
              <a:gd name="connsiteX4" fmla="*/ 0 w 5281403"/>
              <a:gd name="connsiteY4" fmla="*/ 820312 h 820312"/>
              <a:gd name="connsiteX0" fmla="*/ 0 w 5377932"/>
              <a:gd name="connsiteY0" fmla="*/ 807919 h 807919"/>
              <a:gd name="connsiteX1" fmla="*/ 1383804 w 5377932"/>
              <a:gd name="connsiteY1" fmla="*/ 0 h 807919"/>
              <a:gd name="connsiteX2" fmla="*/ 4282422 w 5377932"/>
              <a:gd name="connsiteY2" fmla="*/ 9030 h 807919"/>
              <a:gd name="connsiteX3" fmla="*/ 5377932 w 5377932"/>
              <a:gd name="connsiteY3" fmla="*/ 799542 h 807919"/>
              <a:gd name="connsiteX4" fmla="*/ 0 w 5377932"/>
              <a:gd name="connsiteY4" fmla="*/ 807919 h 807919"/>
              <a:gd name="connsiteX0" fmla="*/ 0 w 5377932"/>
              <a:gd name="connsiteY0" fmla="*/ 798889 h 798889"/>
              <a:gd name="connsiteX1" fmla="*/ 1403132 w 5377932"/>
              <a:gd name="connsiteY1" fmla="*/ 9638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  <a:gd name="connsiteX0" fmla="*/ 0 w 5377932"/>
              <a:gd name="connsiteY0" fmla="*/ 798889 h 798889"/>
              <a:gd name="connsiteX1" fmla="*/ 1375714 w 5377932"/>
              <a:gd name="connsiteY1" fmla="*/ 4176 h 798889"/>
              <a:gd name="connsiteX2" fmla="*/ 4282422 w 5377932"/>
              <a:gd name="connsiteY2" fmla="*/ 0 h 798889"/>
              <a:gd name="connsiteX3" fmla="*/ 5377932 w 5377932"/>
              <a:gd name="connsiteY3" fmla="*/ 790512 h 798889"/>
              <a:gd name="connsiteX4" fmla="*/ 0 w 5377932"/>
              <a:gd name="connsiteY4" fmla="*/ 798889 h 79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7932" h="798889">
                <a:moveTo>
                  <a:pt x="0" y="798889"/>
                </a:moveTo>
                <a:lnTo>
                  <a:pt x="1375714" y="4176"/>
                </a:lnTo>
                <a:lnTo>
                  <a:pt x="4282422" y="0"/>
                </a:lnTo>
                <a:lnTo>
                  <a:pt x="5377932" y="790512"/>
                </a:lnTo>
                <a:lnTo>
                  <a:pt x="0" y="7988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22" name="Parallelogram 5">
            <a:extLst>
              <a:ext uri="{FF2B5EF4-FFF2-40B4-BE49-F238E27FC236}">
                <a16:creationId xmlns:a16="http://schemas.microsoft.com/office/drawing/2014/main" id="{45CE93CA-8BBD-F44F-954C-129DC1987CBC}"/>
              </a:ext>
            </a:extLst>
          </p:cNvPr>
          <p:cNvSpPr/>
          <p:nvPr userDrawn="1"/>
        </p:nvSpPr>
        <p:spPr>
          <a:xfrm rot="18712535">
            <a:off x="-573903" y="-91275"/>
            <a:ext cx="1645460" cy="842195"/>
          </a:xfrm>
          <a:custGeom>
            <a:avLst/>
            <a:gdLst>
              <a:gd name="connsiteX0" fmla="*/ 0 w 5735814"/>
              <a:gd name="connsiteY0" fmla="*/ 790297 h 790297"/>
              <a:gd name="connsiteX1" fmla="*/ 197574 w 5735814"/>
              <a:gd name="connsiteY1" fmla="*/ 0 h 790297"/>
              <a:gd name="connsiteX2" fmla="*/ 5735814 w 5735814"/>
              <a:gd name="connsiteY2" fmla="*/ 0 h 790297"/>
              <a:gd name="connsiteX3" fmla="*/ 5538240 w 5735814"/>
              <a:gd name="connsiteY3" fmla="*/ 790297 h 790297"/>
              <a:gd name="connsiteX4" fmla="*/ 0 w 5735814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538240 w 6150740"/>
              <a:gd name="connsiteY3" fmla="*/ 790297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93586 w 6150740"/>
              <a:gd name="connsiteY3" fmla="*/ 776943 h 790297"/>
              <a:gd name="connsiteX4" fmla="*/ 0 w 6150740"/>
              <a:gd name="connsiteY4" fmla="*/ 790297 h 790297"/>
              <a:gd name="connsiteX0" fmla="*/ 0 w 6150740"/>
              <a:gd name="connsiteY0" fmla="*/ 790297 h 790297"/>
              <a:gd name="connsiteX1" fmla="*/ 197574 w 6150740"/>
              <a:gd name="connsiteY1" fmla="*/ 0 h 790297"/>
              <a:gd name="connsiteX2" fmla="*/ 6150740 w 6150740"/>
              <a:gd name="connsiteY2" fmla="*/ 15832 h 790297"/>
              <a:gd name="connsiteX3" fmla="*/ 5259235 w 6150740"/>
              <a:gd name="connsiteY3" fmla="*/ 781884 h 790297"/>
              <a:gd name="connsiteX4" fmla="*/ 0 w 6150740"/>
              <a:gd name="connsiteY4" fmla="*/ 790297 h 790297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7075361 w 7966866"/>
              <a:gd name="connsiteY3" fmla="*/ 781884 h 800891"/>
              <a:gd name="connsiteX4" fmla="*/ -1 w 7966866"/>
              <a:gd name="connsiteY4" fmla="*/ 800891 h 800891"/>
              <a:gd name="connsiteX0" fmla="*/ -1 w 7966866"/>
              <a:gd name="connsiteY0" fmla="*/ 800891 h 800891"/>
              <a:gd name="connsiteX1" fmla="*/ 2013700 w 7966866"/>
              <a:gd name="connsiteY1" fmla="*/ 0 h 800891"/>
              <a:gd name="connsiteX2" fmla="*/ 7966866 w 7966866"/>
              <a:gd name="connsiteY2" fmla="*/ 15832 h 800891"/>
              <a:gd name="connsiteX3" fmla="*/ 5937287 w 7966866"/>
              <a:gd name="connsiteY3" fmla="*/ 781616 h 800891"/>
              <a:gd name="connsiteX4" fmla="*/ -1 w 7966866"/>
              <a:gd name="connsiteY4" fmla="*/ 800891 h 800891"/>
              <a:gd name="connsiteX0" fmla="*/ -1 w 5937286"/>
              <a:gd name="connsiteY0" fmla="*/ 800891 h 800891"/>
              <a:gd name="connsiteX1" fmla="*/ 2013700 w 5937286"/>
              <a:gd name="connsiteY1" fmla="*/ 0 h 800891"/>
              <a:gd name="connsiteX2" fmla="*/ 5642201 w 5937286"/>
              <a:gd name="connsiteY2" fmla="*/ 34572 h 800891"/>
              <a:gd name="connsiteX3" fmla="*/ 5937287 w 5937286"/>
              <a:gd name="connsiteY3" fmla="*/ 781616 h 800891"/>
              <a:gd name="connsiteX4" fmla="*/ -1 w 5937286"/>
              <a:gd name="connsiteY4" fmla="*/ 800891 h 800891"/>
              <a:gd name="connsiteX0" fmla="*/ -1 w 5642202"/>
              <a:gd name="connsiteY0" fmla="*/ 800891 h 800891"/>
              <a:gd name="connsiteX1" fmla="*/ 2013700 w 5642202"/>
              <a:gd name="connsiteY1" fmla="*/ 0 h 800891"/>
              <a:gd name="connsiteX2" fmla="*/ 5642201 w 5642202"/>
              <a:gd name="connsiteY2" fmla="*/ 34572 h 800891"/>
              <a:gd name="connsiteX3" fmla="*/ 3661137 w 5642202"/>
              <a:gd name="connsiteY3" fmla="*/ 781082 h 800891"/>
              <a:gd name="connsiteX4" fmla="*/ -1 w 5642202"/>
              <a:gd name="connsiteY4" fmla="*/ 800891 h 800891"/>
              <a:gd name="connsiteX0" fmla="*/ -1 w 5642202"/>
              <a:gd name="connsiteY0" fmla="*/ 800891 h 816204"/>
              <a:gd name="connsiteX1" fmla="*/ 2013700 w 5642202"/>
              <a:gd name="connsiteY1" fmla="*/ 0 h 816204"/>
              <a:gd name="connsiteX2" fmla="*/ 5642201 w 5642202"/>
              <a:gd name="connsiteY2" fmla="*/ 34572 h 816204"/>
              <a:gd name="connsiteX3" fmla="*/ 5394734 w 5642202"/>
              <a:gd name="connsiteY3" fmla="*/ 816204 h 816204"/>
              <a:gd name="connsiteX4" fmla="*/ -1 w 5642202"/>
              <a:gd name="connsiteY4" fmla="*/ 800891 h 816204"/>
              <a:gd name="connsiteX0" fmla="*/ -1 w 5394733"/>
              <a:gd name="connsiteY0" fmla="*/ 800891 h 816204"/>
              <a:gd name="connsiteX1" fmla="*/ 2013700 w 5394733"/>
              <a:gd name="connsiteY1" fmla="*/ 0 h 816204"/>
              <a:gd name="connsiteX2" fmla="*/ 3829425 w 5394733"/>
              <a:gd name="connsiteY2" fmla="*/ 17982 h 816204"/>
              <a:gd name="connsiteX3" fmla="*/ 5394734 w 5394733"/>
              <a:gd name="connsiteY3" fmla="*/ 816204 h 816204"/>
              <a:gd name="connsiteX4" fmla="*/ -1 w 5394733"/>
              <a:gd name="connsiteY4" fmla="*/ 800891 h 816204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829425 w 5562575"/>
              <a:gd name="connsiteY2" fmla="*/ 1798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4013432 w 5562575"/>
              <a:gd name="connsiteY2" fmla="*/ 22433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-1 w 5562575"/>
              <a:gd name="connsiteY0" fmla="*/ 800891 h 827080"/>
              <a:gd name="connsiteX1" fmla="*/ 2013700 w 5562575"/>
              <a:gd name="connsiteY1" fmla="*/ 0 h 827080"/>
              <a:gd name="connsiteX2" fmla="*/ 3969940 w 5562575"/>
              <a:gd name="connsiteY2" fmla="*/ 932 h 827080"/>
              <a:gd name="connsiteX3" fmla="*/ 5562574 w 5562575"/>
              <a:gd name="connsiteY3" fmla="*/ 827080 h 827080"/>
              <a:gd name="connsiteX4" fmla="*/ -1 w 5562575"/>
              <a:gd name="connsiteY4" fmla="*/ 800891 h 827080"/>
              <a:gd name="connsiteX0" fmla="*/ 1 w 5562575"/>
              <a:gd name="connsiteY0" fmla="*/ 803873 h 830062"/>
              <a:gd name="connsiteX1" fmla="*/ 1348377 w 5562575"/>
              <a:gd name="connsiteY1" fmla="*/ 0 h 830062"/>
              <a:gd name="connsiteX2" fmla="*/ 3969942 w 5562575"/>
              <a:gd name="connsiteY2" fmla="*/ 3914 h 830062"/>
              <a:gd name="connsiteX3" fmla="*/ 5562576 w 5562575"/>
              <a:gd name="connsiteY3" fmla="*/ 830062 h 830062"/>
              <a:gd name="connsiteX4" fmla="*/ 1 w 5562575"/>
              <a:gd name="connsiteY4" fmla="*/ 803873 h 830062"/>
              <a:gd name="connsiteX0" fmla="*/ -1 w 5068082"/>
              <a:gd name="connsiteY0" fmla="*/ 803873 h 805831"/>
              <a:gd name="connsiteX1" fmla="*/ 1348375 w 5068082"/>
              <a:gd name="connsiteY1" fmla="*/ 0 h 805831"/>
              <a:gd name="connsiteX2" fmla="*/ 3969940 w 5068082"/>
              <a:gd name="connsiteY2" fmla="*/ 3914 h 805831"/>
              <a:gd name="connsiteX3" fmla="*/ 5068082 w 5068082"/>
              <a:gd name="connsiteY3" fmla="*/ 805831 h 805831"/>
              <a:gd name="connsiteX4" fmla="*/ -1 w 5068082"/>
              <a:gd name="connsiteY4" fmla="*/ 803873 h 805831"/>
              <a:gd name="connsiteX0" fmla="*/ 1 w 5068084"/>
              <a:gd name="connsiteY0" fmla="*/ 822202 h 824160"/>
              <a:gd name="connsiteX1" fmla="*/ 1348377 w 5068084"/>
              <a:gd name="connsiteY1" fmla="*/ 18329 h 824160"/>
              <a:gd name="connsiteX2" fmla="*/ 3919000 w 5068084"/>
              <a:gd name="connsiteY2" fmla="*/ 0 h 824160"/>
              <a:gd name="connsiteX3" fmla="*/ 5068084 w 5068084"/>
              <a:gd name="connsiteY3" fmla="*/ 824160 h 824160"/>
              <a:gd name="connsiteX4" fmla="*/ 1 w 5068084"/>
              <a:gd name="connsiteY4" fmla="*/ 822202 h 824160"/>
              <a:gd name="connsiteX0" fmla="*/ -1 w 5068082"/>
              <a:gd name="connsiteY0" fmla="*/ 832575 h 834533"/>
              <a:gd name="connsiteX1" fmla="*/ 1348375 w 5068082"/>
              <a:gd name="connsiteY1" fmla="*/ 28702 h 834533"/>
              <a:gd name="connsiteX2" fmla="*/ 4205123 w 5068082"/>
              <a:gd name="connsiteY2" fmla="*/ 0 h 834533"/>
              <a:gd name="connsiteX3" fmla="*/ 5068082 w 5068082"/>
              <a:gd name="connsiteY3" fmla="*/ 834533 h 834533"/>
              <a:gd name="connsiteX4" fmla="*/ -1 w 5068082"/>
              <a:gd name="connsiteY4" fmla="*/ 832575 h 834533"/>
              <a:gd name="connsiteX0" fmla="*/ 1 w 5312074"/>
              <a:gd name="connsiteY0" fmla="*/ 832575 h 832575"/>
              <a:gd name="connsiteX1" fmla="*/ 1348377 w 5312074"/>
              <a:gd name="connsiteY1" fmla="*/ 28702 h 832575"/>
              <a:gd name="connsiteX2" fmla="*/ 4205125 w 5312074"/>
              <a:gd name="connsiteY2" fmla="*/ 0 h 832575"/>
              <a:gd name="connsiteX3" fmla="*/ 5312074 w 5312074"/>
              <a:gd name="connsiteY3" fmla="*/ 822677 h 832575"/>
              <a:gd name="connsiteX4" fmla="*/ 1 w 5312074"/>
              <a:gd name="connsiteY4" fmla="*/ 832575 h 832575"/>
              <a:gd name="connsiteX0" fmla="*/ -1 w 5312072"/>
              <a:gd name="connsiteY0" fmla="*/ 804649 h 804649"/>
              <a:gd name="connsiteX1" fmla="*/ 1348375 w 5312072"/>
              <a:gd name="connsiteY1" fmla="*/ 776 h 804649"/>
              <a:gd name="connsiteX2" fmla="*/ 4223890 w 5312072"/>
              <a:gd name="connsiteY2" fmla="*/ 0 h 804649"/>
              <a:gd name="connsiteX3" fmla="*/ 5312072 w 5312072"/>
              <a:gd name="connsiteY3" fmla="*/ 794751 h 804649"/>
              <a:gd name="connsiteX4" fmla="*/ -1 w 5312072"/>
              <a:gd name="connsiteY4" fmla="*/ 804649 h 804649"/>
              <a:gd name="connsiteX0" fmla="*/ -1 w 5312072"/>
              <a:gd name="connsiteY0" fmla="*/ 846923 h 846923"/>
              <a:gd name="connsiteX1" fmla="*/ 1348375 w 5312072"/>
              <a:gd name="connsiteY1" fmla="*/ 4305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379535 w 5312072"/>
              <a:gd name="connsiteY1" fmla="*/ 125232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46923 h 846923"/>
              <a:gd name="connsiteX1" fmla="*/ 2420814 w 5312072"/>
              <a:gd name="connsiteY1" fmla="*/ 154710 h 846923"/>
              <a:gd name="connsiteX2" fmla="*/ 2999801 w 5312072"/>
              <a:gd name="connsiteY2" fmla="*/ 0 h 846923"/>
              <a:gd name="connsiteX3" fmla="*/ 5312072 w 5312072"/>
              <a:gd name="connsiteY3" fmla="*/ 837025 h 846923"/>
              <a:gd name="connsiteX4" fmla="*/ -1 w 5312072"/>
              <a:gd name="connsiteY4" fmla="*/ 846923 h 846923"/>
              <a:gd name="connsiteX0" fmla="*/ -1 w 5312072"/>
              <a:gd name="connsiteY0" fmla="*/ 826578 h 826578"/>
              <a:gd name="connsiteX1" fmla="*/ 2420814 w 5312072"/>
              <a:gd name="connsiteY1" fmla="*/ 134365 h 826578"/>
              <a:gd name="connsiteX2" fmla="*/ 2926504 w 5312072"/>
              <a:gd name="connsiteY2" fmla="*/ 0 h 826578"/>
              <a:gd name="connsiteX3" fmla="*/ 5312072 w 5312072"/>
              <a:gd name="connsiteY3" fmla="*/ 816680 h 826578"/>
              <a:gd name="connsiteX4" fmla="*/ -1 w 5312072"/>
              <a:gd name="connsiteY4" fmla="*/ 826578 h 826578"/>
              <a:gd name="connsiteX0" fmla="*/ -1 w 5312072"/>
              <a:gd name="connsiteY0" fmla="*/ 826578 h 826578"/>
              <a:gd name="connsiteX1" fmla="*/ 2926504 w 5312072"/>
              <a:gd name="connsiteY1" fmla="*/ 0 h 826578"/>
              <a:gd name="connsiteX2" fmla="*/ 5312072 w 5312072"/>
              <a:gd name="connsiteY2" fmla="*/ 816680 h 826578"/>
              <a:gd name="connsiteX3" fmla="*/ -1 w 5312072"/>
              <a:gd name="connsiteY3" fmla="*/ 826578 h 826578"/>
              <a:gd name="connsiteX0" fmla="*/ 0 w 5039329"/>
              <a:gd name="connsiteY0" fmla="*/ 844677 h 844677"/>
              <a:gd name="connsiteX1" fmla="*/ 2653761 w 5039329"/>
              <a:gd name="connsiteY1" fmla="*/ 0 h 844677"/>
              <a:gd name="connsiteX2" fmla="*/ 5039329 w 5039329"/>
              <a:gd name="connsiteY2" fmla="*/ 816680 h 844677"/>
              <a:gd name="connsiteX3" fmla="*/ 0 w 5039329"/>
              <a:gd name="connsiteY3" fmla="*/ 844677 h 844677"/>
              <a:gd name="connsiteX0" fmla="*/ 1 w 5337350"/>
              <a:gd name="connsiteY0" fmla="*/ 846385 h 846385"/>
              <a:gd name="connsiteX1" fmla="*/ 2951782 w 5337350"/>
              <a:gd name="connsiteY1" fmla="*/ 0 h 846385"/>
              <a:gd name="connsiteX2" fmla="*/ 5337350 w 5337350"/>
              <a:gd name="connsiteY2" fmla="*/ 816680 h 846385"/>
              <a:gd name="connsiteX3" fmla="*/ 1 w 5337350"/>
              <a:gd name="connsiteY3" fmla="*/ 846385 h 846385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5267846"/>
              <a:gd name="connsiteY0" fmla="*/ 822828 h 822828"/>
              <a:gd name="connsiteX1" fmla="*/ 2882278 w 5267846"/>
              <a:gd name="connsiteY1" fmla="*/ 0 h 822828"/>
              <a:gd name="connsiteX2" fmla="*/ 5267846 w 5267846"/>
              <a:gd name="connsiteY2" fmla="*/ 816680 h 822828"/>
              <a:gd name="connsiteX3" fmla="*/ 0 w 5267846"/>
              <a:gd name="connsiteY3" fmla="*/ 822828 h 822828"/>
              <a:gd name="connsiteX0" fmla="*/ 0 w 4851095"/>
              <a:gd name="connsiteY0" fmla="*/ 822828 h 822828"/>
              <a:gd name="connsiteX1" fmla="*/ 2882278 w 4851095"/>
              <a:gd name="connsiteY1" fmla="*/ 0 h 822828"/>
              <a:gd name="connsiteX2" fmla="*/ 4851096 w 4851095"/>
              <a:gd name="connsiteY2" fmla="*/ 791649 h 822828"/>
              <a:gd name="connsiteX3" fmla="*/ 0 w 4851095"/>
              <a:gd name="connsiteY3" fmla="*/ 822828 h 822828"/>
              <a:gd name="connsiteX0" fmla="*/ 0 w 5286801"/>
              <a:gd name="connsiteY0" fmla="*/ 822828 h 832739"/>
              <a:gd name="connsiteX1" fmla="*/ 2882278 w 5286801"/>
              <a:gd name="connsiteY1" fmla="*/ 0 h 832739"/>
              <a:gd name="connsiteX2" fmla="*/ 5286800 w 5286801"/>
              <a:gd name="connsiteY2" fmla="*/ 832739 h 832739"/>
              <a:gd name="connsiteX3" fmla="*/ 0 w 5286801"/>
              <a:gd name="connsiteY3" fmla="*/ 822828 h 832739"/>
              <a:gd name="connsiteX0" fmla="*/ 0 w 4964564"/>
              <a:gd name="connsiteY0" fmla="*/ 822828 h 822828"/>
              <a:gd name="connsiteX1" fmla="*/ 2882278 w 4964564"/>
              <a:gd name="connsiteY1" fmla="*/ 0 h 822828"/>
              <a:gd name="connsiteX2" fmla="*/ 4964565 w 4964564"/>
              <a:gd name="connsiteY2" fmla="*/ 807057 h 822828"/>
              <a:gd name="connsiteX3" fmla="*/ 0 w 4964564"/>
              <a:gd name="connsiteY3" fmla="*/ 822828 h 822828"/>
              <a:gd name="connsiteX0" fmla="*/ 0 w 5281537"/>
              <a:gd name="connsiteY0" fmla="*/ 822828 h 822828"/>
              <a:gd name="connsiteX1" fmla="*/ 2882278 w 5281537"/>
              <a:gd name="connsiteY1" fmla="*/ 0 h 822828"/>
              <a:gd name="connsiteX2" fmla="*/ 5281537 w 5281537"/>
              <a:gd name="connsiteY2" fmla="*/ 821408 h 822828"/>
              <a:gd name="connsiteX3" fmla="*/ 0 w 5281537"/>
              <a:gd name="connsiteY3" fmla="*/ 822828 h 822828"/>
              <a:gd name="connsiteX0" fmla="*/ 0 w 5109880"/>
              <a:gd name="connsiteY0" fmla="*/ 822828 h 847736"/>
              <a:gd name="connsiteX1" fmla="*/ 2882278 w 5109880"/>
              <a:gd name="connsiteY1" fmla="*/ 0 h 847736"/>
              <a:gd name="connsiteX2" fmla="*/ 5109882 w 5109880"/>
              <a:gd name="connsiteY2" fmla="*/ 847736 h 847736"/>
              <a:gd name="connsiteX3" fmla="*/ 0 w 5109880"/>
              <a:gd name="connsiteY3" fmla="*/ 822828 h 847736"/>
              <a:gd name="connsiteX0" fmla="*/ 0 w 5314181"/>
              <a:gd name="connsiteY0" fmla="*/ 822828 h 842195"/>
              <a:gd name="connsiteX1" fmla="*/ 2882278 w 5314181"/>
              <a:gd name="connsiteY1" fmla="*/ 0 h 842195"/>
              <a:gd name="connsiteX2" fmla="*/ 5314181 w 5314181"/>
              <a:gd name="connsiteY2" fmla="*/ 842195 h 842195"/>
              <a:gd name="connsiteX3" fmla="*/ 0 w 5314181"/>
              <a:gd name="connsiteY3" fmla="*/ 822828 h 842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181" h="842195">
                <a:moveTo>
                  <a:pt x="0" y="822828"/>
                </a:moveTo>
                <a:lnTo>
                  <a:pt x="2882278" y="0"/>
                </a:lnTo>
                <a:lnTo>
                  <a:pt x="5314181" y="842195"/>
                </a:lnTo>
                <a:lnTo>
                  <a:pt x="0" y="8228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Regular"/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D9A7AF5-7155-9047-8B2C-A86ED67E59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16914" y="2526755"/>
            <a:ext cx="7248798" cy="151361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indent="0" algn="l">
              <a:spcBef>
                <a:spcPts val="2400"/>
              </a:spcBef>
              <a:buFontTx/>
              <a:buNone/>
              <a:defRPr sz="2800" b="0" spc="3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337582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13655A5-9BB8-8C43-AAA7-F66A3BAA2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DF0527-1C0A-014F-ABAC-B5384F4B266E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B2FF58-F8B9-D243-A0AA-974E18D7E0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461FEF7-AB35-D045-8E14-5AC57EC9CE3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08465" y="2588515"/>
            <a:ext cx="6775069" cy="1709166"/>
          </a:xfrm>
          <a:prstGeom prst="rect">
            <a:avLst/>
          </a:prstGeom>
        </p:spPr>
        <p:txBody>
          <a:bodyPr anchor="ctr"/>
          <a:lstStyle>
            <a:lvl1pPr marL="91440" indent="-45720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“Click to add hanging quote. Click to add hanging quote. Click to add hanging quote. Click to add hanging quote. Click to add hanging quote. Click to add hanging quote.”</a:t>
            </a:r>
          </a:p>
        </p:txBody>
      </p:sp>
    </p:spTree>
    <p:extLst>
      <p:ext uri="{BB962C8B-B14F-4D97-AF65-F5344CB8AC3E}">
        <p14:creationId xmlns:p14="http://schemas.microsoft.com/office/powerpoint/2010/main" val="310161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2">
            <a:extLst>
              <a:ext uri="{FF2B5EF4-FFF2-40B4-BE49-F238E27FC236}">
                <a16:creationId xmlns:a16="http://schemas.microsoft.com/office/drawing/2014/main" id="{13C3F51B-045A-AF4A-AD4E-0D6A434CDE21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1406888" y="2548267"/>
            <a:ext cx="2706670" cy="2706670"/>
          </a:xfrm>
          <a:prstGeom prst="ellipse">
            <a:avLst/>
          </a:prstGeom>
          <a:solidFill>
            <a:srgbClr val="000000"/>
          </a:solidFill>
        </p:spPr>
        <p:txBody>
          <a:bodyPr anchor="ctr">
            <a:normAutofit/>
          </a:bodyPr>
          <a:lstStyle>
            <a:lvl1pPr marL="0" marR="0" indent="0" algn="ctr" defTabSz="91421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555" marR="0" lvl="0" indent="-228555" algn="l" defTabSz="91421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picture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EAF6F19-2F13-134E-99ED-79D960277B01}"/>
              </a:ext>
            </a:extLst>
          </p:cNvPr>
          <p:cNvSpPr/>
          <p:nvPr userDrawn="1"/>
        </p:nvSpPr>
        <p:spPr>
          <a:xfrm>
            <a:off x="1348902" y="2490281"/>
            <a:ext cx="2822643" cy="2822643"/>
          </a:xfrm>
          <a:prstGeom prst="ellipse">
            <a:avLst/>
          </a:prstGeom>
          <a:noFill/>
          <a:ln w="47625">
            <a:solidFill>
              <a:srgbClr val="3340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BCAC503-CC1E-5E44-8E10-EE5CFA35DC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426416"/>
            <a:ext cx="10045470" cy="82573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800" b="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76B3FF-44F5-C749-B5AF-5823B2D3AF2F}"/>
              </a:ext>
            </a:extLst>
          </p:cNvPr>
          <p:cNvSpPr/>
          <p:nvPr userDrawn="1"/>
        </p:nvSpPr>
        <p:spPr>
          <a:xfrm>
            <a:off x="866275" y="1028800"/>
            <a:ext cx="880024" cy="48126"/>
          </a:xfrm>
          <a:prstGeom prst="rect">
            <a:avLst/>
          </a:prstGeom>
          <a:solidFill>
            <a:srgbClr val="334095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275FFEC9-BB20-5A40-AD9B-F616C7B07E6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000" y="1257440"/>
            <a:ext cx="10043939" cy="39565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spc="3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3E41287-675C-3740-A31C-180EF5A26E8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63905" y="2515165"/>
            <a:ext cx="6183252" cy="278277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334095"/>
              </a:buClr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content.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The body copy is set in Ariel Regular in 18pt black text.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Do not modify the size of color of the text.</a:t>
            </a:r>
          </a:p>
          <a:p>
            <a:pPr lvl="1"/>
            <a:r>
              <a:rPr lang="en-US" dirty="0"/>
              <a:t>First bullet</a:t>
            </a:r>
          </a:p>
          <a:p>
            <a:pPr lvl="2"/>
            <a:r>
              <a:rPr lang="en-US" dirty="0"/>
              <a:t>Second bullet</a:t>
            </a:r>
          </a:p>
          <a:p>
            <a:pPr lvl="3"/>
            <a:r>
              <a:rPr lang="en-US" dirty="0"/>
              <a:t>Third bullet</a:t>
            </a:r>
          </a:p>
          <a:p>
            <a:pPr lvl="4"/>
            <a:r>
              <a:rPr lang="en-US" dirty="0"/>
              <a:t>Fourth bullet</a:t>
            </a:r>
          </a:p>
        </p:txBody>
      </p:sp>
    </p:spTree>
    <p:extLst>
      <p:ext uri="{BB962C8B-B14F-4D97-AF65-F5344CB8AC3E}">
        <p14:creationId xmlns:p14="http://schemas.microsoft.com/office/powerpoint/2010/main" val="1341355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 userDrawn="1"/>
        </p:nvSpPr>
        <p:spPr>
          <a:xfrm>
            <a:off x="11341003" y="6004967"/>
            <a:ext cx="479630" cy="479505"/>
          </a:xfrm>
          <a:prstGeom prst="ellipse">
            <a:avLst/>
          </a:prstGeom>
          <a:solidFill>
            <a:srgbClr val="334095"/>
          </a:solidFill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rtlCol="0" anchor="ctr"/>
          <a:lstStyle/>
          <a:p>
            <a:pPr algn="ctr"/>
            <a:endParaRPr lang="en-US" sz="900" b="0" i="0" dirty="0">
              <a:latin typeface="Arial Regular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403563" y="6106750"/>
            <a:ext cx="372145" cy="276963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pPr algn="ctr"/>
            <a:fld id="{260E2A6B-A809-4840-BF14-8648BC0BDF87}" type="slidenum">
              <a:rPr lang="id-ID" sz="1200" b="0" i="0" smtClean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pPr algn="ctr"/>
              <a:t>‹#›</a:t>
            </a:fld>
            <a:endParaRPr lang="id-ID" sz="120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DBA5153-5B73-CC40-B333-2E28771166EA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1033656" y="381756"/>
            <a:ext cx="752510" cy="3050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2548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51" r:id="rId2"/>
    <p:sldLayoutId id="2147483852" r:id="rId3"/>
    <p:sldLayoutId id="2147483853" r:id="rId4"/>
    <p:sldLayoutId id="2147483677" r:id="rId5"/>
    <p:sldLayoutId id="2147483858" r:id="rId6"/>
    <p:sldLayoutId id="2147483859" r:id="rId7"/>
    <p:sldLayoutId id="2147483689" r:id="rId8"/>
    <p:sldLayoutId id="2147483673" r:id="rId9"/>
    <p:sldLayoutId id="2147483686" r:id="rId10"/>
    <p:sldLayoutId id="2147483849" r:id="rId11"/>
    <p:sldLayoutId id="2147483850" r:id="rId12"/>
    <p:sldLayoutId id="2147483856" r:id="rId13"/>
    <p:sldLayoutId id="2147483857" r:id="rId14"/>
    <p:sldLayoutId id="2147483854" r:id="rId15"/>
    <p:sldLayoutId id="2147483855" r:id="rId16"/>
    <p:sldLayoutId id="2147483700" r:id="rId17"/>
    <p:sldLayoutId id="2147483861" r:id="rId18"/>
    <p:sldLayoutId id="2147483862" r:id="rId19"/>
    <p:sldLayoutId id="2147483863" r:id="rId20"/>
    <p:sldLayoutId id="2147483847" r:id="rId21"/>
    <p:sldLayoutId id="2147483864" r:id="rId2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hf sldNum="0" hdr="0" ftr="0" dt="0"/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lang="en-US" sz="30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555" indent="-228555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1pPr>
      <a:lvl2pPr marL="685663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2pPr>
      <a:lvl3pPr marL="1142772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3pPr>
      <a:lvl4pPr marL="1599880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4pPr>
      <a:lvl5pPr marL="2056989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5pPr>
      <a:lvl6pPr marL="2514097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2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483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Preparation &amp; Enrichment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Dress appropriately for the journey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1875934"/>
            <a:ext cx="9016739" cy="4011573"/>
          </a:xfrm>
          <a:prstGeom prst="rect">
            <a:avLst/>
          </a:prstGeom>
        </p:spPr>
        <p:txBody>
          <a:bodyPr/>
          <a:lstStyle/>
          <a:p>
            <a:endParaRPr lang="en-US" sz="2000" dirty="0" smtClean="0">
              <a:solidFill>
                <a:srgbClr val="000000"/>
              </a:solidFill>
            </a:endParaRP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Evaluate your source data</a:t>
            </a: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Define your “perfect world” reports, visualizations and dashboards</a:t>
            </a: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Extrapolate an optimal schema for your “perfect world” reports</a:t>
            </a: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Map specific data from point A to B</a:t>
            </a: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69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684BE6-BC50-3F4D-9A1B-7CC79CA605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Practical Demonstration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6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Dependencies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What’s under the hood?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1875934"/>
            <a:ext cx="9016739" cy="4011573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Nuix REST API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Tableau Public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Some boiler plate HTML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Dash of JavaScript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8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to 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Let’s take a step back…</a:t>
            </a:r>
            <a:endParaRPr lang="en-US" dirty="0"/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93201" y="4285100"/>
            <a:ext cx="1823968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Raw Data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396240" y="2231618"/>
            <a:ext cx="11305987" cy="1995046"/>
            <a:chOff x="396240" y="2231618"/>
            <a:chExt cx="11305987" cy="1995046"/>
          </a:xfrm>
        </p:grpSpPr>
        <p:grpSp>
          <p:nvGrpSpPr>
            <p:cNvPr id="20" name="Group 19"/>
            <p:cNvGrpSpPr/>
            <p:nvPr/>
          </p:nvGrpSpPr>
          <p:grpSpPr>
            <a:xfrm>
              <a:off x="396240" y="2259543"/>
              <a:ext cx="1823968" cy="1967121"/>
              <a:chOff x="207508" y="3901065"/>
              <a:chExt cx="1823968" cy="1967121"/>
            </a:xfrm>
          </p:grpSpPr>
          <p:sp>
            <p:nvSpPr>
              <p:cNvPr id="6" name="Freeform 10">
                <a:extLst>
                  <a:ext uri="{FF2B5EF4-FFF2-40B4-BE49-F238E27FC236}">
                    <a16:creationId xmlns:a16="http://schemas.microsoft.com/office/drawing/2014/main" id="{B5698EB5-4A10-524D-8E4A-985D018658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9139" y="5412356"/>
                <a:ext cx="401637" cy="388938"/>
              </a:xfrm>
              <a:custGeom>
                <a:avLst/>
                <a:gdLst>
                  <a:gd name="T0" fmla="*/ 2147483646 w 252"/>
                  <a:gd name="T1" fmla="*/ 2147483646 h 244"/>
                  <a:gd name="T2" fmla="*/ 2147483646 w 252"/>
                  <a:gd name="T3" fmla="*/ 2147483646 h 244"/>
                  <a:gd name="T4" fmla="*/ 2147483646 w 252"/>
                  <a:gd name="T5" fmla="*/ 2147483646 h 244"/>
                  <a:gd name="T6" fmla="*/ 2147483646 w 252"/>
                  <a:gd name="T7" fmla="*/ 2147483646 h 244"/>
                  <a:gd name="T8" fmla="*/ 2147483646 w 252"/>
                  <a:gd name="T9" fmla="*/ 2147483646 h 244"/>
                  <a:gd name="T10" fmla="*/ 2147483646 w 252"/>
                  <a:gd name="T11" fmla="*/ 2147483646 h 244"/>
                  <a:gd name="T12" fmla="*/ 2147483646 w 252"/>
                  <a:gd name="T13" fmla="*/ 2147483646 h 244"/>
                  <a:gd name="T14" fmla="*/ 2147483646 w 252"/>
                  <a:gd name="T15" fmla="*/ 2147483646 h 244"/>
                  <a:gd name="T16" fmla="*/ 2147483646 w 252"/>
                  <a:gd name="T17" fmla="*/ 2147483646 h 244"/>
                  <a:gd name="T18" fmla="*/ 2147483646 w 252"/>
                  <a:gd name="T19" fmla="*/ 2147483646 h 244"/>
                  <a:gd name="T20" fmla="*/ 2147483646 w 252"/>
                  <a:gd name="T21" fmla="*/ 2147483646 h 244"/>
                  <a:gd name="T22" fmla="*/ 2147483646 w 252"/>
                  <a:gd name="T23" fmla="*/ 2147483646 h 244"/>
                  <a:gd name="T24" fmla="*/ 2147483646 w 252"/>
                  <a:gd name="T25" fmla="*/ 2147483646 h 244"/>
                  <a:gd name="T26" fmla="*/ 2147483646 w 252"/>
                  <a:gd name="T27" fmla="*/ 2147483646 h 244"/>
                  <a:gd name="T28" fmla="*/ 2147483646 w 252"/>
                  <a:gd name="T29" fmla="*/ 2147483646 h 244"/>
                  <a:gd name="T30" fmla="*/ 2147483646 w 252"/>
                  <a:gd name="T31" fmla="*/ 2147483646 h 244"/>
                  <a:gd name="T32" fmla="*/ 2147483646 w 252"/>
                  <a:gd name="T33" fmla="*/ 2147483646 h 244"/>
                  <a:gd name="T34" fmla="*/ 2147483646 w 252"/>
                  <a:gd name="T35" fmla="*/ 2147483646 h 244"/>
                  <a:gd name="T36" fmla="*/ 2147483646 w 252"/>
                  <a:gd name="T37" fmla="*/ 2147483646 h 244"/>
                  <a:gd name="T38" fmla="*/ 2147483646 w 252"/>
                  <a:gd name="T39" fmla="*/ 0 h 244"/>
                  <a:gd name="T40" fmla="*/ 2147483646 w 252"/>
                  <a:gd name="T41" fmla="*/ 0 h 244"/>
                  <a:gd name="T42" fmla="*/ 2147483646 w 252"/>
                  <a:gd name="T43" fmla="*/ 2147483646 h 244"/>
                  <a:gd name="T44" fmla="*/ 2147483646 w 252"/>
                  <a:gd name="T45" fmla="*/ 2147483646 h 244"/>
                  <a:gd name="T46" fmla="*/ 2147483646 w 252"/>
                  <a:gd name="T47" fmla="*/ 2147483646 h 244"/>
                  <a:gd name="T48" fmla="*/ 2147483646 w 252"/>
                  <a:gd name="T49" fmla="*/ 2147483646 h 244"/>
                  <a:gd name="T50" fmla="*/ 2147483646 w 252"/>
                  <a:gd name="T51" fmla="*/ 2147483646 h 244"/>
                  <a:gd name="T52" fmla="*/ 2147483646 w 252"/>
                  <a:gd name="T53" fmla="*/ 2147483646 h 244"/>
                  <a:gd name="T54" fmla="*/ 2147483646 w 252"/>
                  <a:gd name="T55" fmla="*/ 2147483646 h 244"/>
                  <a:gd name="T56" fmla="*/ 2147483646 w 252"/>
                  <a:gd name="T57" fmla="*/ 2147483646 h 244"/>
                  <a:gd name="T58" fmla="*/ 2147483646 w 252"/>
                  <a:gd name="T59" fmla="*/ 2147483646 h 244"/>
                  <a:gd name="T60" fmla="*/ 2147483646 w 252"/>
                  <a:gd name="T61" fmla="*/ 2147483646 h 244"/>
                  <a:gd name="T62" fmla="*/ 2147483646 w 252"/>
                  <a:gd name="T63" fmla="*/ 2147483646 h 244"/>
                  <a:gd name="T64" fmla="*/ 2147483646 w 252"/>
                  <a:gd name="T65" fmla="*/ 2147483646 h 244"/>
                  <a:gd name="T66" fmla="*/ 2147483646 w 252"/>
                  <a:gd name="T67" fmla="*/ 2147483646 h 244"/>
                  <a:gd name="T68" fmla="*/ 2147483646 w 252"/>
                  <a:gd name="T69" fmla="*/ 2147483646 h 244"/>
                  <a:gd name="T70" fmla="*/ 2147483646 w 252"/>
                  <a:gd name="T71" fmla="*/ 2147483646 h 244"/>
                  <a:gd name="T72" fmla="*/ 2147483646 w 252"/>
                  <a:gd name="T73" fmla="*/ 2147483646 h 244"/>
                  <a:gd name="T74" fmla="*/ 2147483646 w 252"/>
                  <a:gd name="T75" fmla="*/ 2147483646 h 244"/>
                  <a:gd name="T76" fmla="*/ 2147483646 w 252"/>
                  <a:gd name="T77" fmla="*/ 2147483646 h 244"/>
                  <a:gd name="T78" fmla="*/ 2147483646 w 252"/>
                  <a:gd name="T79" fmla="*/ 2147483646 h 244"/>
                  <a:gd name="T80" fmla="*/ 2147483646 w 252"/>
                  <a:gd name="T81" fmla="*/ 2147483646 h 244"/>
                  <a:gd name="T82" fmla="*/ 2147483646 w 252"/>
                  <a:gd name="T83" fmla="*/ 2147483646 h 244"/>
                  <a:gd name="T84" fmla="*/ 2147483646 w 252"/>
                  <a:gd name="T85" fmla="*/ 2147483646 h 244"/>
                  <a:gd name="T86" fmla="*/ 2147483646 w 252"/>
                  <a:gd name="T87" fmla="*/ 2147483646 h 244"/>
                  <a:gd name="T88" fmla="*/ 2147483646 w 252"/>
                  <a:gd name="T89" fmla="*/ 2147483646 h 244"/>
                  <a:gd name="T90" fmla="*/ 2147483646 w 252"/>
                  <a:gd name="T91" fmla="*/ 2147483646 h 244"/>
                  <a:gd name="T92" fmla="*/ 2147483646 w 252"/>
                  <a:gd name="T93" fmla="*/ 2147483646 h 244"/>
                  <a:gd name="T94" fmla="*/ 2147483646 w 252"/>
                  <a:gd name="T95" fmla="*/ 2147483646 h 244"/>
                  <a:gd name="T96" fmla="*/ 0 w 252"/>
                  <a:gd name="T97" fmla="*/ 2147483646 h 244"/>
                  <a:gd name="T98" fmla="*/ 0 w 252"/>
                  <a:gd name="T99" fmla="*/ 2147483646 h 244"/>
                  <a:gd name="T100" fmla="*/ 2147483646 w 252"/>
                  <a:gd name="T101" fmla="*/ 2147483646 h 244"/>
                  <a:gd name="T102" fmla="*/ 2147483646 w 252"/>
                  <a:gd name="T103" fmla="*/ 2147483646 h 244"/>
                  <a:gd name="T104" fmla="*/ 2147483646 w 252"/>
                  <a:gd name="T105" fmla="*/ 2147483646 h 244"/>
                  <a:gd name="T106" fmla="*/ 2147483646 w 252"/>
                  <a:gd name="T107" fmla="*/ 2147483646 h 244"/>
                  <a:gd name="T108" fmla="*/ 2147483646 w 252"/>
                  <a:gd name="T109" fmla="*/ 2147483646 h 244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52" h="244">
                    <a:moveTo>
                      <a:pt x="240" y="144"/>
                    </a:moveTo>
                    <a:cubicBezTo>
                      <a:pt x="236" y="144"/>
                      <a:pt x="236" y="144"/>
                      <a:pt x="236" y="144"/>
                    </a:cubicBezTo>
                    <a:cubicBezTo>
                      <a:pt x="232" y="144"/>
                      <a:pt x="232" y="144"/>
                      <a:pt x="232" y="144"/>
                    </a:cubicBezTo>
                    <a:cubicBezTo>
                      <a:pt x="232" y="164"/>
                      <a:pt x="232" y="164"/>
                      <a:pt x="232" y="164"/>
                    </a:cubicBezTo>
                    <a:cubicBezTo>
                      <a:pt x="232" y="165"/>
                      <a:pt x="232" y="166"/>
                      <a:pt x="232" y="166"/>
                    </a:cubicBezTo>
                    <a:cubicBezTo>
                      <a:pt x="232" y="167"/>
                      <a:pt x="231" y="167"/>
                      <a:pt x="231" y="168"/>
                    </a:cubicBezTo>
                    <a:cubicBezTo>
                      <a:pt x="231" y="168"/>
                      <a:pt x="231" y="168"/>
                      <a:pt x="231" y="169"/>
                    </a:cubicBezTo>
                    <a:cubicBezTo>
                      <a:pt x="231" y="169"/>
                      <a:pt x="231" y="170"/>
                      <a:pt x="230" y="170"/>
                    </a:cubicBezTo>
                    <a:cubicBezTo>
                      <a:pt x="230" y="170"/>
                      <a:pt x="230" y="170"/>
                      <a:pt x="230" y="171"/>
                    </a:cubicBezTo>
                    <a:cubicBezTo>
                      <a:pt x="230" y="171"/>
                      <a:pt x="229" y="172"/>
                      <a:pt x="229" y="172"/>
                    </a:cubicBezTo>
                    <a:cubicBezTo>
                      <a:pt x="229" y="172"/>
                      <a:pt x="229" y="172"/>
                      <a:pt x="228" y="172"/>
                    </a:cubicBezTo>
                    <a:cubicBezTo>
                      <a:pt x="226" y="175"/>
                      <a:pt x="223" y="176"/>
                      <a:pt x="220" y="176"/>
                    </a:cubicBezTo>
                    <a:cubicBezTo>
                      <a:pt x="220" y="176"/>
                      <a:pt x="220" y="176"/>
                      <a:pt x="220" y="176"/>
                    </a:cubicBezTo>
                    <a:cubicBezTo>
                      <a:pt x="217" y="176"/>
                      <a:pt x="214" y="175"/>
                      <a:pt x="212" y="172"/>
                    </a:cubicBezTo>
                    <a:cubicBezTo>
                      <a:pt x="183" y="144"/>
                      <a:pt x="183" y="144"/>
                      <a:pt x="183" y="144"/>
                    </a:cubicBezTo>
                    <a:cubicBezTo>
                      <a:pt x="182" y="144"/>
                      <a:pt x="182" y="144"/>
                      <a:pt x="182" y="144"/>
                    </a:cubicBezTo>
                    <a:cubicBezTo>
                      <a:pt x="72" y="144"/>
                      <a:pt x="72" y="144"/>
                      <a:pt x="72" y="144"/>
                    </a:cubicBezTo>
                    <a:cubicBezTo>
                      <a:pt x="65" y="144"/>
                      <a:pt x="60" y="139"/>
                      <a:pt x="60" y="132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5"/>
                      <a:pt x="65" y="0"/>
                      <a:pt x="72" y="0"/>
                    </a:cubicBezTo>
                    <a:cubicBezTo>
                      <a:pt x="240" y="0"/>
                      <a:pt x="240" y="0"/>
                      <a:pt x="240" y="0"/>
                    </a:cubicBezTo>
                    <a:cubicBezTo>
                      <a:pt x="247" y="0"/>
                      <a:pt x="252" y="5"/>
                      <a:pt x="252" y="12"/>
                    </a:cubicBezTo>
                    <a:cubicBezTo>
                      <a:pt x="252" y="132"/>
                      <a:pt x="252" y="132"/>
                      <a:pt x="252" y="132"/>
                    </a:cubicBezTo>
                    <a:cubicBezTo>
                      <a:pt x="252" y="139"/>
                      <a:pt x="247" y="144"/>
                      <a:pt x="240" y="144"/>
                    </a:cubicBezTo>
                    <a:moveTo>
                      <a:pt x="178" y="156"/>
                    </a:moveTo>
                    <a:cubicBezTo>
                      <a:pt x="203" y="181"/>
                      <a:pt x="203" y="181"/>
                      <a:pt x="203" y="181"/>
                    </a:cubicBezTo>
                    <a:cubicBezTo>
                      <a:pt x="203" y="181"/>
                      <a:pt x="203" y="181"/>
                      <a:pt x="203" y="181"/>
                    </a:cubicBezTo>
                    <a:cubicBezTo>
                      <a:pt x="208" y="185"/>
                      <a:pt x="214" y="188"/>
                      <a:pt x="220" y="188"/>
                    </a:cubicBezTo>
                    <a:cubicBezTo>
                      <a:pt x="220" y="196"/>
                      <a:pt x="220" y="196"/>
                      <a:pt x="220" y="196"/>
                    </a:cubicBezTo>
                    <a:cubicBezTo>
                      <a:pt x="220" y="203"/>
                      <a:pt x="215" y="208"/>
                      <a:pt x="208" y="208"/>
                    </a:cubicBezTo>
                    <a:cubicBezTo>
                      <a:pt x="124" y="208"/>
                      <a:pt x="124" y="208"/>
                      <a:pt x="124" y="208"/>
                    </a:cubicBezTo>
                    <a:cubicBezTo>
                      <a:pt x="96" y="208"/>
                      <a:pt x="96" y="208"/>
                      <a:pt x="96" y="208"/>
                    </a:cubicBezTo>
                    <a:cubicBezTo>
                      <a:pt x="84" y="208"/>
                      <a:pt x="84" y="208"/>
                      <a:pt x="84" y="208"/>
                    </a:cubicBezTo>
                    <a:cubicBezTo>
                      <a:pt x="81" y="208"/>
                      <a:pt x="81" y="208"/>
                      <a:pt x="81" y="208"/>
                    </a:cubicBezTo>
                    <a:cubicBezTo>
                      <a:pt x="48" y="240"/>
                      <a:pt x="48" y="240"/>
                      <a:pt x="48" y="240"/>
                    </a:cubicBezTo>
                    <a:cubicBezTo>
                      <a:pt x="46" y="243"/>
                      <a:pt x="43" y="244"/>
                      <a:pt x="40" y="244"/>
                    </a:cubicBezTo>
                    <a:cubicBezTo>
                      <a:pt x="40" y="244"/>
                      <a:pt x="40" y="244"/>
                      <a:pt x="40" y="244"/>
                    </a:cubicBezTo>
                    <a:cubicBezTo>
                      <a:pt x="37" y="244"/>
                      <a:pt x="34" y="243"/>
                      <a:pt x="32" y="240"/>
                    </a:cubicBezTo>
                    <a:cubicBezTo>
                      <a:pt x="31" y="240"/>
                      <a:pt x="31" y="240"/>
                      <a:pt x="31" y="240"/>
                    </a:cubicBezTo>
                    <a:cubicBezTo>
                      <a:pt x="31" y="240"/>
                      <a:pt x="30" y="239"/>
                      <a:pt x="30" y="239"/>
                    </a:cubicBezTo>
                    <a:cubicBezTo>
                      <a:pt x="30" y="238"/>
                      <a:pt x="30" y="238"/>
                      <a:pt x="30" y="238"/>
                    </a:cubicBezTo>
                    <a:cubicBezTo>
                      <a:pt x="29" y="238"/>
                      <a:pt x="29" y="237"/>
                      <a:pt x="29" y="237"/>
                    </a:cubicBezTo>
                    <a:cubicBezTo>
                      <a:pt x="29" y="236"/>
                      <a:pt x="29" y="236"/>
                      <a:pt x="29" y="236"/>
                    </a:cubicBezTo>
                    <a:cubicBezTo>
                      <a:pt x="29" y="235"/>
                      <a:pt x="28" y="235"/>
                      <a:pt x="28" y="234"/>
                    </a:cubicBezTo>
                    <a:cubicBezTo>
                      <a:pt x="28" y="234"/>
                      <a:pt x="28" y="233"/>
                      <a:pt x="28" y="232"/>
                    </a:cubicBezTo>
                    <a:cubicBezTo>
                      <a:pt x="28" y="208"/>
                      <a:pt x="28" y="208"/>
                      <a:pt x="28" y="208"/>
                    </a:cubicBezTo>
                    <a:cubicBezTo>
                      <a:pt x="26" y="208"/>
                      <a:pt x="26" y="208"/>
                      <a:pt x="26" y="208"/>
                    </a:cubicBezTo>
                    <a:cubicBezTo>
                      <a:pt x="12" y="208"/>
                      <a:pt x="12" y="208"/>
                      <a:pt x="12" y="208"/>
                    </a:cubicBezTo>
                    <a:cubicBezTo>
                      <a:pt x="5" y="208"/>
                      <a:pt x="0" y="203"/>
                      <a:pt x="0" y="196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3"/>
                      <a:pt x="5" y="48"/>
                      <a:pt x="12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132"/>
                      <a:pt x="48" y="132"/>
                      <a:pt x="48" y="132"/>
                    </a:cubicBezTo>
                    <a:cubicBezTo>
                      <a:pt x="48" y="145"/>
                      <a:pt x="59" y="156"/>
                      <a:pt x="72" y="156"/>
                    </a:cubicBezTo>
                    <a:lnTo>
                      <a:pt x="178" y="156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7" name="Freeform 14">
                <a:extLst>
                  <a:ext uri="{FF2B5EF4-FFF2-40B4-BE49-F238E27FC236}">
                    <a16:creationId xmlns:a16="http://schemas.microsoft.com/office/drawing/2014/main" id="{E4EA8340-C94E-BE41-89C3-193A3EB26F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2149" y="4821550"/>
                <a:ext cx="409575" cy="401637"/>
              </a:xfrm>
              <a:custGeom>
                <a:avLst/>
                <a:gdLst>
                  <a:gd name="T0" fmla="*/ 2147483646 w 256"/>
                  <a:gd name="T1" fmla="*/ 2147483646 h 251"/>
                  <a:gd name="T2" fmla="*/ 2147483646 w 256"/>
                  <a:gd name="T3" fmla="*/ 2147483646 h 251"/>
                  <a:gd name="T4" fmla="*/ 2147483646 w 256"/>
                  <a:gd name="T5" fmla="*/ 2147483646 h 251"/>
                  <a:gd name="T6" fmla="*/ 2147483646 w 256"/>
                  <a:gd name="T7" fmla="*/ 2147483646 h 251"/>
                  <a:gd name="T8" fmla="*/ 2147483646 w 256"/>
                  <a:gd name="T9" fmla="*/ 2147483646 h 251"/>
                  <a:gd name="T10" fmla="*/ 2147483646 w 256"/>
                  <a:gd name="T11" fmla="*/ 0 h 251"/>
                  <a:gd name="T12" fmla="*/ 2147483646 w 256"/>
                  <a:gd name="T13" fmla="*/ 2147483646 h 251"/>
                  <a:gd name="T14" fmla="*/ 2147483646 w 256"/>
                  <a:gd name="T15" fmla="*/ 2147483646 h 251"/>
                  <a:gd name="T16" fmla="*/ 2147483646 w 256"/>
                  <a:gd name="T17" fmla="*/ 2147483646 h 251"/>
                  <a:gd name="T18" fmla="*/ 2147483646 w 256"/>
                  <a:gd name="T19" fmla="*/ 2147483646 h 251"/>
                  <a:gd name="T20" fmla="*/ 2147483646 w 256"/>
                  <a:gd name="T21" fmla="*/ 2147483646 h 251"/>
                  <a:gd name="T22" fmla="*/ 2147483646 w 256"/>
                  <a:gd name="T23" fmla="*/ 2147483646 h 251"/>
                  <a:gd name="T24" fmla="*/ 2147483646 w 256"/>
                  <a:gd name="T25" fmla="*/ 2147483646 h 251"/>
                  <a:gd name="T26" fmla="*/ 2147483646 w 256"/>
                  <a:gd name="T27" fmla="*/ 2147483646 h 251"/>
                  <a:gd name="T28" fmla="*/ 2147483646 w 256"/>
                  <a:gd name="T29" fmla="*/ 2147483646 h 251"/>
                  <a:gd name="T30" fmla="*/ 2147483646 w 256"/>
                  <a:gd name="T31" fmla="*/ 2147483646 h 251"/>
                  <a:gd name="T32" fmla="*/ 2147483646 w 256"/>
                  <a:gd name="T33" fmla="*/ 2147483646 h 251"/>
                  <a:gd name="T34" fmla="*/ 2147483646 w 256"/>
                  <a:gd name="T35" fmla="*/ 2147483646 h 251"/>
                  <a:gd name="T36" fmla="*/ 0 w 256"/>
                  <a:gd name="T37" fmla="*/ 2147483646 h 251"/>
                  <a:gd name="T38" fmla="*/ 2147483646 w 256"/>
                  <a:gd name="T39" fmla="*/ 2147483646 h 251"/>
                  <a:gd name="T40" fmla="*/ 2147483646 w 256"/>
                  <a:gd name="T41" fmla="*/ 2147483646 h 25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56" h="251">
                    <a:moveTo>
                      <a:pt x="227" y="103"/>
                    </a:moveTo>
                    <a:cubicBezTo>
                      <a:pt x="223" y="106"/>
                      <a:pt x="222" y="124"/>
                      <a:pt x="245" y="135"/>
                    </a:cubicBezTo>
                    <a:cubicBezTo>
                      <a:pt x="245" y="135"/>
                      <a:pt x="213" y="140"/>
                      <a:pt x="192" y="114"/>
                    </a:cubicBezTo>
                    <a:cubicBezTo>
                      <a:pt x="187" y="114"/>
                      <a:pt x="181" y="116"/>
                      <a:pt x="176" y="116"/>
                    </a:cubicBezTo>
                    <a:cubicBezTo>
                      <a:pt x="131" y="116"/>
                      <a:pt x="104" y="90"/>
                      <a:pt x="104" y="58"/>
                    </a:cubicBezTo>
                    <a:cubicBezTo>
                      <a:pt x="104" y="26"/>
                      <a:pt x="131" y="0"/>
                      <a:pt x="176" y="0"/>
                    </a:cubicBezTo>
                    <a:cubicBezTo>
                      <a:pt x="221" y="0"/>
                      <a:pt x="256" y="26"/>
                      <a:pt x="256" y="58"/>
                    </a:cubicBezTo>
                    <a:cubicBezTo>
                      <a:pt x="256" y="76"/>
                      <a:pt x="245" y="93"/>
                      <a:pt x="227" y="103"/>
                    </a:cubicBezTo>
                    <a:moveTo>
                      <a:pt x="89" y="64"/>
                    </a:moveTo>
                    <a:cubicBezTo>
                      <a:pt x="91" y="99"/>
                      <a:pt x="122" y="129"/>
                      <a:pt x="170" y="132"/>
                    </a:cubicBezTo>
                    <a:cubicBezTo>
                      <a:pt x="176" y="133"/>
                      <a:pt x="181" y="131"/>
                      <a:pt x="186" y="130"/>
                    </a:cubicBezTo>
                    <a:cubicBezTo>
                      <a:pt x="186" y="130"/>
                      <a:pt x="186" y="130"/>
                      <a:pt x="186" y="130"/>
                    </a:cubicBezTo>
                    <a:cubicBezTo>
                      <a:pt x="188" y="130"/>
                      <a:pt x="188" y="130"/>
                      <a:pt x="188" y="130"/>
                    </a:cubicBezTo>
                    <a:cubicBezTo>
                      <a:pt x="202" y="144"/>
                      <a:pt x="219" y="147"/>
                      <a:pt x="229" y="147"/>
                    </a:cubicBezTo>
                    <a:cubicBezTo>
                      <a:pt x="219" y="186"/>
                      <a:pt x="180" y="215"/>
                      <a:pt x="122" y="215"/>
                    </a:cubicBezTo>
                    <a:cubicBezTo>
                      <a:pt x="114" y="215"/>
                      <a:pt x="106" y="212"/>
                      <a:pt x="98" y="211"/>
                    </a:cubicBezTo>
                    <a:cubicBezTo>
                      <a:pt x="66" y="251"/>
                      <a:pt x="16" y="244"/>
                      <a:pt x="16" y="244"/>
                    </a:cubicBezTo>
                    <a:cubicBezTo>
                      <a:pt x="51" y="227"/>
                      <a:pt x="51" y="199"/>
                      <a:pt x="44" y="195"/>
                    </a:cubicBezTo>
                    <a:cubicBezTo>
                      <a:pt x="17" y="179"/>
                      <a:pt x="0" y="154"/>
                      <a:pt x="0" y="126"/>
                    </a:cubicBezTo>
                    <a:cubicBezTo>
                      <a:pt x="0" y="84"/>
                      <a:pt x="39" y="49"/>
                      <a:pt x="93" y="40"/>
                    </a:cubicBezTo>
                    <a:cubicBezTo>
                      <a:pt x="90" y="47"/>
                      <a:pt x="89" y="55"/>
                      <a:pt x="89" y="6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8" name="Freeform 32">
                <a:extLst>
                  <a:ext uri="{FF2B5EF4-FFF2-40B4-BE49-F238E27FC236}">
                    <a16:creationId xmlns:a16="http://schemas.microsoft.com/office/drawing/2014/main" id="{DB797252-9DC5-1A42-ACF3-88B58BDCD8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1347" y="4441605"/>
                <a:ext cx="407988" cy="280988"/>
              </a:xfrm>
              <a:custGeom>
                <a:avLst/>
                <a:gdLst>
                  <a:gd name="T0" fmla="*/ 2147483646 w 256"/>
                  <a:gd name="T1" fmla="*/ 2147483646 h 176"/>
                  <a:gd name="T2" fmla="*/ 2147483646 w 256"/>
                  <a:gd name="T3" fmla="*/ 2147483646 h 176"/>
                  <a:gd name="T4" fmla="*/ 2147483646 w 256"/>
                  <a:gd name="T5" fmla="*/ 2147483646 h 176"/>
                  <a:gd name="T6" fmla="*/ 2147483646 w 256"/>
                  <a:gd name="T7" fmla="*/ 2147483646 h 176"/>
                  <a:gd name="T8" fmla="*/ 2147483646 w 256"/>
                  <a:gd name="T9" fmla="*/ 2147483646 h 176"/>
                  <a:gd name="T10" fmla="*/ 2147483646 w 256"/>
                  <a:gd name="T11" fmla="*/ 2147483646 h 176"/>
                  <a:gd name="T12" fmla="*/ 2147483646 w 256"/>
                  <a:gd name="T13" fmla="*/ 2147483646 h 176"/>
                  <a:gd name="T14" fmla="*/ 2147483646 w 256"/>
                  <a:gd name="T15" fmla="*/ 0 h 176"/>
                  <a:gd name="T16" fmla="*/ 2147483646 w 256"/>
                  <a:gd name="T17" fmla="*/ 0 h 176"/>
                  <a:gd name="T18" fmla="*/ 2147483646 w 256"/>
                  <a:gd name="T19" fmla="*/ 2147483646 h 176"/>
                  <a:gd name="T20" fmla="*/ 2147483646 w 256"/>
                  <a:gd name="T21" fmla="*/ 2147483646 h 176"/>
                  <a:gd name="T22" fmla="*/ 2147483646 w 256"/>
                  <a:gd name="T23" fmla="*/ 2147483646 h 176"/>
                  <a:gd name="T24" fmla="*/ 2147483646 w 256"/>
                  <a:gd name="T25" fmla="*/ 2147483646 h 176"/>
                  <a:gd name="T26" fmla="*/ 0 w 256"/>
                  <a:gd name="T27" fmla="*/ 2147483646 h 176"/>
                  <a:gd name="T28" fmla="*/ 0 w 256"/>
                  <a:gd name="T29" fmla="*/ 2147483646 h 176"/>
                  <a:gd name="T30" fmla="*/ 2147483646 w 256"/>
                  <a:gd name="T31" fmla="*/ 2147483646 h 176"/>
                  <a:gd name="T32" fmla="*/ 2147483646 w 256"/>
                  <a:gd name="T33" fmla="*/ 2147483646 h 176"/>
                  <a:gd name="T34" fmla="*/ 2147483646 w 256"/>
                  <a:gd name="T35" fmla="*/ 2147483646 h 176"/>
                  <a:gd name="T36" fmla="*/ 2147483646 w 256"/>
                  <a:gd name="T37" fmla="*/ 2147483646 h 176"/>
                  <a:gd name="T38" fmla="*/ 2147483646 w 256"/>
                  <a:gd name="T39" fmla="*/ 2147483646 h 176"/>
                  <a:gd name="T40" fmla="*/ 2147483646 w 256"/>
                  <a:gd name="T41" fmla="*/ 2147483646 h 176"/>
                  <a:gd name="T42" fmla="*/ 2147483646 w 256"/>
                  <a:gd name="T43" fmla="*/ 2147483646 h 176"/>
                  <a:gd name="T44" fmla="*/ 2147483646 w 256"/>
                  <a:gd name="T45" fmla="*/ 2147483646 h 176"/>
                  <a:gd name="T46" fmla="*/ 2147483646 w 256"/>
                  <a:gd name="T47" fmla="*/ 2147483646 h 176"/>
                  <a:gd name="T48" fmla="*/ 2147483646 w 256"/>
                  <a:gd name="T49" fmla="*/ 2147483646 h 176"/>
                  <a:gd name="T50" fmla="*/ 2147483646 w 256"/>
                  <a:gd name="T51" fmla="*/ 2147483646 h 17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6" h="176">
                    <a:moveTo>
                      <a:pt x="174" y="79"/>
                    </a:moveTo>
                    <a:cubicBezTo>
                      <a:pt x="252" y="3"/>
                      <a:pt x="252" y="3"/>
                      <a:pt x="252" y="3"/>
                    </a:cubicBezTo>
                    <a:cubicBezTo>
                      <a:pt x="255" y="6"/>
                      <a:pt x="256" y="9"/>
                      <a:pt x="256" y="12"/>
                    </a:cubicBezTo>
                    <a:cubicBezTo>
                      <a:pt x="256" y="164"/>
                      <a:pt x="256" y="164"/>
                      <a:pt x="256" y="164"/>
                    </a:cubicBezTo>
                    <a:cubicBezTo>
                      <a:pt x="256" y="167"/>
                      <a:pt x="255" y="170"/>
                      <a:pt x="253" y="172"/>
                    </a:cubicBezTo>
                    <a:lnTo>
                      <a:pt x="174" y="79"/>
                    </a:lnTo>
                    <a:close/>
                    <a:moveTo>
                      <a:pt x="4" y="3"/>
                    </a:moveTo>
                    <a:cubicBezTo>
                      <a:pt x="6" y="1"/>
                      <a:pt x="9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7" y="0"/>
                      <a:pt x="250" y="1"/>
                      <a:pt x="252" y="3"/>
                    </a:cubicBezTo>
                    <a:cubicBezTo>
                      <a:pt x="128" y="100"/>
                      <a:pt x="128" y="100"/>
                      <a:pt x="128" y="100"/>
                    </a:cubicBezTo>
                    <a:lnTo>
                      <a:pt x="4" y="3"/>
                    </a:lnTo>
                    <a:close/>
                    <a:moveTo>
                      <a:pt x="3" y="172"/>
                    </a:moveTo>
                    <a:cubicBezTo>
                      <a:pt x="1" y="170"/>
                      <a:pt x="0" y="167"/>
                      <a:pt x="0" y="16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82" y="79"/>
                      <a:pt x="82" y="79"/>
                      <a:pt x="82" y="79"/>
                    </a:cubicBezTo>
                    <a:lnTo>
                      <a:pt x="3" y="172"/>
                    </a:lnTo>
                    <a:close/>
                    <a:moveTo>
                      <a:pt x="128" y="124"/>
                    </a:moveTo>
                    <a:cubicBezTo>
                      <a:pt x="161" y="92"/>
                      <a:pt x="161" y="92"/>
                      <a:pt x="161" y="92"/>
                    </a:cubicBezTo>
                    <a:cubicBezTo>
                      <a:pt x="252" y="173"/>
                      <a:pt x="252" y="173"/>
                      <a:pt x="252" y="173"/>
                    </a:cubicBezTo>
                    <a:cubicBezTo>
                      <a:pt x="250" y="175"/>
                      <a:pt x="247" y="176"/>
                      <a:pt x="244" y="176"/>
                    </a:cubicBezTo>
                    <a:cubicBezTo>
                      <a:pt x="12" y="176"/>
                      <a:pt x="12" y="176"/>
                      <a:pt x="12" y="176"/>
                    </a:cubicBezTo>
                    <a:cubicBezTo>
                      <a:pt x="9" y="176"/>
                      <a:pt x="6" y="175"/>
                      <a:pt x="4" y="173"/>
                    </a:cubicBezTo>
                    <a:cubicBezTo>
                      <a:pt x="95" y="92"/>
                      <a:pt x="95" y="92"/>
                      <a:pt x="95" y="92"/>
                    </a:cubicBezTo>
                    <a:lnTo>
                      <a:pt x="128" y="1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9" name="Freeform 54">
                <a:extLst>
                  <a:ext uri="{FF2B5EF4-FFF2-40B4-BE49-F238E27FC236}">
                    <a16:creationId xmlns:a16="http://schemas.microsoft.com/office/drawing/2014/main" id="{061CE6C5-9EF8-3D42-A2E2-F700E8649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84197" y="4553794"/>
                <a:ext cx="407987" cy="409575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2147483646 w 256"/>
                  <a:gd name="T7" fmla="*/ 0 h 256"/>
                  <a:gd name="T8" fmla="*/ 2147483646 w 256"/>
                  <a:gd name="T9" fmla="*/ 2147483646 h 256"/>
                  <a:gd name="T10" fmla="*/ 2147483646 w 256"/>
                  <a:gd name="T11" fmla="*/ 2147483646 h 256"/>
                  <a:gd name="T12" fmla="*/ 2147483646 w 256"/>
                  <a:gd name="T13" fmla="*/ 2147483646 h 256"/>
                  <a:gd name="T14" fmla="*/ 2147483646 w 256"/>
                  <a:gd name="T15" fmla="*/ 0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256" h="256">
                    <a:moveTo>
                      <a:pt x="249" y="207"/>
                    </a:moveTo>
                    <a:cubicBezTo>
                      <a:pt x="133" y="255"/>
                      <a:pt x="133" y="255"/>
                      <a:pt x="133" y="255"/>
                    </a:cubicBezTo>
                    <a:cubicBezTo>
                      <a:pt x="131" y="256"/>
                      <a:pt x="130" y="256"/>
                      <a:pt x="128" y="256"/>
                    </a:cubicBezTo>
                    <a:cubicBezTo>
                      <a:pt x="126" y="256"/>
                      <a:pt x="125" y="256"/>
                      <a:pt x="123" y="255"/>
                    </a:cubicBezTo>
                    <a:cubicBezTo>
                      <a:pt x="7" y="207"/>
                      <a:pt x="7" y="207"/>
                      <a:pt x="7" y="207"/>
                    </a:cubicBezTo>
                    <a:cubicBezTo>
                      <a:pt x="3" y="205"/>
                      <a:pt x="0" y="201"/>
                      <a:pt x="0" y="19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28" y="47"/>
                      <a:pt x="128" y="47"/>
                      <a:pt x="128" y="47"/>
                    </a:cubicBezTo>
                    <a:cubicBezTo>
                      <a:pt x="239" y="1"/>
                      <a:pt x="239" y="1"/>
                      <a:pt x="239" y="1"/>
                    </a:cubicBezTo>
                    <a:cubicBezTo>
                      <a:pt x="239" y="1"/>
                      <a:pt x="239" y="1"/>
                      <a:pt x="239" y="1"/>
                    </a:cubicBezTo>
                    <a:cubicBezTo>
                      <a:pt x="239" y="1"/>
                      <a:pt x="239" y="1"/>
                      <a:pt x="239" y="1"/>
                    </a:cubicBezTo>
                    <a:cubicBezTo>
                      <a:pt x="241" y="0"/>
                      <a:pt x="242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201"/>
                      <a:pt x="253" y="205"/>
                      <a:pt x="249" y="207"/>
                    </a:cubicBezTo>
                    <a:moveTo>
                      <a:pt x="116" y="68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188"/>
                      <a:pt x="24" y="188"/>
                      <a:pt x="24" y="188"/>
                    </a:cubicBezTo>
                    <a:cubicBezTo>
                      <a:pt x="116" y="226"/>
                      <a:pt x="116" y="226"/>
                      <a:pt x="116" y="226"/>
                    </a:cubicBezTo>
                    <a:lnTo>
                      <a:pt x="116" y="68"/>
                    </a:lnTo>
                    <a:close/>
                    <a:moveTo>
                      <a:pt x="232" y="30"/>
                    </a:move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226"/>
                      <a:pt x="140" y="226"/>
                      <a:pt x="140" y="226"/>
                    </a:cubicBezTo>
                    <a:cubicBezTo>
                      <a:pt x="232" y="188"/>
                      <a:pt x="232" y="188"/>
                      <a:pt x="232" y="188"/>
                    </a:cubicBezTo>
                    <a:lnTo>
                      <a:pt x="232" y="30"/>
                    </a:lnTo>
                    <a:close/>
                    <a:moveTo>
                      <a:pt x="159" y="85"/>
                    </a:moveTo>
                    <a:cubicBezTo>
                      <a:pt x="203" y="65"/>
                      <a:pt x="203" y="65"/>
                      <a:pt x="203" y="65"/>
                    </a:cubicBezTo>
                    <a:cubicBezTo>
                      <a:pt x="205" y="64"/>
                      <a:pt x="206" y="64"/>
                      <a:pt x="208" y="64"/>
                    </a:cubicBezTo>
                    <a:cubicBezTo>
                      <a:pt x="215" y="64"/>
                      <a:pt x="220" y="69"/>
                      <a:pt x="220" y="76"/>
                    </a:cubicBezTo>
                    <a:cubicBezTo>
                      <a:pt x="220" y="81"/>
                      <a:pt x="217" y="85"/>
                      <a:pt x="213" y="87"/>
                    </a:cubicBezTo>
                    <a:cubicBezTo>
                      <a:pt x="169" y="107"/>
                      <a:pt x="169" y="107"/>
                      <a:pt x="169" y="107"/>
                    </a:cubicBezTo>
                    <a:cubicBezTo>
                      <a:pt x="167" y="108"/>
                      <a:pt x="166" y="108"/>
                      <a:pt x="164" y="108"/>
                    </a:cubicBezTo>
                    <a:cubicBezTo>
                      <a:pt x="157" y="108"/>
                      <a:pt x="152" y="103"/>
                      <a:pt x="152" y="96"/>
                    </a:cubicBezTo>
                    <a:cubicBezTo>
                      <a:pt x="152" y="91"/>
                      <a:pt x="155" y="87"/>
                      <a:pt x="159" y="85"/>
                    </a:cubicBezTo>
                    <a:moveTo>
                      <a:pt x="159" y="129"/>
                    </a:moveTo>
                    <a:cubicBezTo>
                      <a:pt x="159" y="129"/>
                      <a:pt x="159" y="129"/>
                      <a:pt x="159" y="129"/>
                    </a:cubicBezTo>
                    <a:cubicBezTo>
                      <a:pt x="203" y="109"/>
                      <a:pt x="203" y="109"/>
                      <a:pt x="203" y="109"/>
                    </a:cubicBezTo>
                    <a:cubicBezTo>
                      <a:pt x="205" y="108"/>
                      <a:pt x="206" y="108"/>
                      <a:pt x="208" y="108"/>
                    </a:cubicBezTo>
                    <a:cubicBezTo>
                      <a:pt x="215" y="108"/>
                      <a:pt x="220" y="113"/>
                      <a:pt x="220" y="120"/>
                    </a:cubicBezTo>
                    <a:cubicBezTo>
                      <a:pt x="220" y="125"/>
                      <a:pt x="217" y="129"/>
                      <a:pt x="213" y="131"/>
                    </a:cubicBezTo>
                    <a:cubicBezTo>
                      <a:pt x="169" y="151"/>
                      <a:pt x="169" y="151"/>
                      <a:pt x="169" y="151"/>
                    </a:cubicBezTo>
                    <a:cubicBezTo>
                      <a:pt x="167" y="152"/>
                      <a:pt x="166" y="152"/>
                      <a:pt x="164" y="152"/>
                    </a:cubicBezTo>
                    <a:cubicBezTo>
                      <a:pt x="157" y="152"/>
                      <a:pt x="152" y="147"/>
                      <a:pt x="152" y="140"/>
                    </a:cubicBezTo>
                    <a:cubicBezTo>
                      <a:pt x="152" y="135"/>
                      <a:pt x="155" y="131"/>
                      <a:pt x="159" y="129"/>
                    </a:cubicBezTo>
                    <a:moveTo>
                      <a:pt x="159" y="173"/>
                    </a:moveTo>
                    <a:cubicBezTo>
                      <a:pt x="159" y="173"/>
                      <a:pt x="159" y="173"/>
                      <a:pt x="159" y="173"/>
                    </a:cubicBezTo>
                    <a:cubicBezTo>
                      <a:pt x="203" y="153"/>
                      <a:pt x="203" y="153"/>
                      <a:pt x="203" y="153"/>
                    </a:cubicBezTo>
                    <a:cubicBezTo>
                      <a:pt x="205" y="152"/>
                      <a:pt x="206" y="152"/>
                      <a:pt x="208" y="152"/>
                    </a:cubicBezTo>
                    <a:cubicBezTo>
                      <a:pt x="215" y="152"/>
                      <a:pt x="220" y="157"/>
                      <a:pt x="220" y="164"/>
                    </a:cubicBezTo>
                    <a:cubicBezTo>
                      <a:pt x="220" y="169"/>
                      <a:pt x="217" y="173"/>
                      <a:pt x="213" y="175"/>
                    </a:cubicBezTo>
                    <a:cubicBezTo>
                      <a:pt x="169" y="195"/>
                      <a:pt x="169" y="195"/>
                      <a:pt x="169" y="195"/>
                    </a:cubicBezTo>
                    <a:cubicBezTo>
                      <a:pt x="167" y="196"/>
                      <a:pt x="166" y="196"/>
                      <a:pt x="164" y="196"/>
                    </a:cubicBezTo>
                    <a:cubicBezTo>
                      <a:pt x="157" y="196"/>
                      <a:pt x="152" y="191"/>
                      <a:pt x="152" y="184"/>
                    </a:cubicBezTo>
                    <a:cubicBezTo>
                      <a:pt x="152" y="179"/>
                      <a:pt x="155" y="175"/>
                      <a:pt x="159" y="173"/>
                    </a:cubicBezTo>
                    <a:moveTo>
                      <a:pt x="48" y="64"/>
                    </a:moveTo>
                    <a:cubicBezTo>
                      <a:pt x="50" y="64"/>
                      <a:pt x="51" y="64"/>
                      <a:pt x="53" y="65"/>
                    </a:cubicBezTo>
                    <a:cubicBezTo>
                      <a:pt x="97" y="85"/>
                      <a:pt x="97" y="85"/>
                      <a:pt x="97" y="85"/>
                    </a:cubicBezTo>
                    <a:cubicBezTo>
                      <a:pt x="101" y="87"/>
                      <a:pt x="104" y="91"/>
                      <a:pt x="104" y="96"/>
                    </a:cubicBezTo>
                    <a:cubicBezTo>
                      <a:pt x="104" y="103"/>
                      <a:pt x="99" y="108"/>
                      <a:pt x="92" y="108"/>
                    </a:cubicBezTo>
                    <a:cubicBezTo>
                      <a:pt x="90" y="108"/>
                      <a:pt x="89" y="108"/>
                      <a:pt x="87" y="107"/>
                    </a:cubicBezTo>
                    <a:cubicBezTo>
                      <a:pt x="43" y="87"/>
                      <a:pt x="43" y="87"/>
                      <a:pt x="43" y="87"/>
                    </a:cubicBezTo>
                    <a:cubicBezTo>
                      <a:pt x="39" y="85"/>
                      <a:pt x="36" y="81"/>
                      <a:pt x="36" y="76"/>
                    </a:cubicBezTo>
                    <a:cubicBezTo>
                      <a:pt x="36" y="69"/>
                      <a:pt x="41" y="64"/>
                      <a:pt x="48" y="64"/>
                    </a:cubicBezTo>
                    <a:moveTo>
                      <a:pt x="48" y="108"/>
                    </a:moveTo>
                    <a:cubicBezTo>
                      <a:pt x="50" y="108"/>
                      <a:pt x="51" y="108"/>
                      <a:pt x="53" y="109"/>
                    </a:cubicBezTo>
                    <a:cubicBezTo>
                      <a:pt x="97" y="129"/>
                      <a:pt x="97" y="129"/>
                      <a:pt x="97" y="129"/>
                    </a:cubicBezTo>
                    <a:cubicBezTo>
                      <a:pt x="101" y="131"/>
                      <a:pt x="104" y="135"/>
                      <a:pt x="104" y="140"/>
                    </a:cubicBezTo>
                    <a:cubicBezTo>
                      <a:pt x="104" y="147"/>
                      <a:pt x="99" y="152"/>
                      <a:pt x="92" y="152"/>
                    </a:cubicBezTo>
                    <a:cubicBezTo>
                      <a:pt x="90" y="152"/>
                      <a:pt x="89" y="152"/>
                      <a:pt x="87" y="15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39" y="129"/>
                      <a:pt x="36" y="125"/>
                      <a:pt x="36" y="120"/>
                    </a:cubicBezTo>
                    <a:cubicBezTo>
                      <a:pt x="36" y="113"/>
                      <a:pt x="41" y="108"/>
                      <a:pt x="48" y="108"/>
                    </a:cubicBezTo>
                    <a:moveTo>
                      <a:pt x="48" y="152"/>
                    </a:moveTo>
                    <a:cubicBezTo>
                      <a:pt x="50" y="152"/>
                      <a:pt x="51" y="152"/>
                      <a:pt x="53" y="153"/>
                    </a:cubicBezTo>
                    <a:cubicBezTo>
                      <a:pt x="97" y="173"/>
                      <a:pt x="97" y="173"/>
                      <a:pt x="97" y="173"/>
                    </a:cubicBezTo>
                    <a:cubicBezTo>
                      <a:pt x="101" y="175"/>
                      <a:pt x="104" y="179"/>
                      <a:pt x="104" y="184"/>
                    </a:cubicBezTo>
                    <a:cubicBezTo>
                      <a:pt x="104" y="191"/>
                      <a:pt x="99" y="196"/>
                      <a:pt x="92" y="196"/>
                    </a:cubicBezTo>
                    <a:cubicBezTo>
                      <a:pt x="90" y="196"/>
                      <a:pt x="89" y="196"/>
                      <a:pt x="87" y="195"/>
                    </a:cubicBezTo>
                    <a:cubicBezTo>
                      <a:pt x="43" y="175"/>
                      <a:pt x="43" y="175"/>
                      <a:pt x="43" y="175"/>
                    </a:cubicBezTo>
                    <a:cubicBezTo>
                      <a:pt x="39" y="173"/>
                      <a:pt x="36" y="169"/>
                      <a:pt x="36" y="164"/>
                    </a:cubicBezTo>
                    <a:cubicBezTo>
                      <a:pt x="36" y="157"/>
                      <a:pt x="41" y="152"/>
                      <a:pt x="48" y="15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0" name="Freeform 63">
                <a:extLst>
                  <a:ext uri="{FF2B5EF4-FFF2-40B4-BE49-F238E27FC236}">
                    <a16:creationId xmlns:a16="http://schemas.microsoft.com/office/drawing/2014/main" id="{EAA0ACCB-4963-3B4F-88E2-0FC3156635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8518" y="5207568"/>
                <a:ext cx="319088" cy="409575"/>
              </a:xfrm>
              <a:custGeom>
                <a:avLst/>
                <a:gdLst>
                  <a:gd name="T0" fmla="*/ 2147483646 w 200"/>
                  <a:gd name="T1" fmla="*/ 2147483646 h 256"/>
                  <a:gd name="T2" fmla="*/ 2147483646 w 200"/>
                  <a:gd name="T3" fmla="*/ 2147483646 h 256"/>
                  <a:gd name="T4" fmla="*/ 2147483646 w 200"/>
                  <a:gd name="T5" fmla="*/ 2147483646 h 256"/>
                  <a:gd name="T6" fmla="*/ 2147483646 w 200"/>
                  <a:gd name="T7" fmla="*/ 2147483646 h 256"/>
                  <a:gd name="T8" fmla="*/ 2147483646 w 200"/>
                  <a:gd name="T9" fmla="*/ 0 h 256"/>
                  <a:gd name="T10" fmla="*/ 2147483646 w 200"/>
                  <a:gd name="T11" fmla="*/ 0 h 256"/>
                  <a:gd name="T12" fmla="*/ 2147483646 w 200"/>
                  <a:gd name="T13" fmla="*/ 2147483646 h 256"/>
                  <a:gd name="T14" fmla="*/ 2147483646 w 200"/>
                  <a:gd name="T15" fmla="*/ 2147483646 h 256"/>
                  <a:gd name="T16" fmla="*/ 2147483646 w 200"/>
                  <a:gd name="T17" fmla="*/ 2147483646 h 256"/>
                  <a:gd name="T18" fmla="*/ 2147483646 w 200"/>
                  <a:gd name="T19" fmla="*/ 2147483646 h 256"/>
                  <a:gd name="T20" fmla="*/ 2147483646 w 200"/>
                  <a:gd name="T21" fmla="*/ 2147483646 h 256"/>
                  <a:gd name="T22" fmla="*/ 2147483646 w 200"/>
                  <a:gd name="T23" fmla="*/ 2147483646 h 256"/>
                  <a:gd name="T24" fmla="*/ 2147483646 w 200"/>
                  <a:gd name="T25" fmla="*/ 2147483646 h 256"/>
                  <a:gd name="T26" fmla="*/ 2147483646 w 200"/>
                  <a:gd name="T27" fmla="*/ 2147483646 h 256"/>
                  <a:gd name="T28" fmla="*/ 2147483646 w 200"/>
                  <a:gd name="T29" fmla="*/ 2147483646 h 256"/>
                  <a:gd name="T30" fmla="*/ 2147483646 w 200"/>
                  <a:gd name="T31" fmla="*/ 2147483646 h 256"/>
                  <a:gd name="T32" fmla="*/ 2147483646 w 200"/>
                  <a:gd name="T33" fmla="*/ 2147483646 h 256"/>
                  <a:gd name="T34" fmla="*/ 2147483646 w 200"/>
                  <a:gd name="T35" fmla="*/ 0 h 256"/>
                  <a:gd name="T36" fmla="*/ 2147483646 w 200"/>
                  <a:gd name="T37" fmla="*/ 2147483646 h 256"/>
                  <a:gd name="T38" fmla="*/ 2147483646 w 200"/>
                  <a:gd name="T39" fmla="*/ 2147483646 h 256"/>
                  <a:gd name="T40" fmla="*/ 2147483646 w 200"/>
                  <a:gd name="T41" fmla="*/ 2147483646 h 256"/>
                  <a:gd name="T42" fmla="*/ 2147483646 w 200"/>
                  <a:gd name="T43" fmla="*/ 2147483646 h 256"/>
                  <a:gd name="T44" fmla="*/ 2147483646 w 200"/>
                  <a:gd name="T45" fmla="*/ 2147483646 h 256"/>
                  <a:gd name="T46" fmla="*/ 2147483646 w 200"/>
                  <a:gd name="T47" fmla="*/ 2147483646 h 256"/>
                  <a:gd name="T48" fmla="*/ 2147483646 w 200"/>
                  <a:gd name="T49" fmla="*/ 2147483646 h 256"/>
                  <a:gd name="T50" fmla="*/ 2147483646 w 200"/>
                  <a:gd name="T51" fmla="*/ 2147483646 h 256"/>
                  <a:gd name="T52" fmla="*/ 2147483646 w 200"/>
                  <a:gd name="T53" fmla="*/ 2147483646 h 256"/>
                  <a:gd name="T54" fmla="*/ 2147483646 w 200"/>
                  <a:gd name="T55" fmla="*/ 2147483646 h 256"/>
                  <a:gd name="T56" fmla="*/ 0 w 200"/>
                  <a:gd name="T57" fmla="*/ 2147483646 h 256"/>
                  <a:gd name="T58" fmla="*/ 0 w 200"/>
                  <a:gd name="T59" fmla="*/ 2147483646 h 256"/>
                  <a:gd name="T60" fmla="*/ 2147483646 w 200"/>
                  <a:gd name="T61" fmla="*/ 2147483646 h 256"/>
                  <a:gd name="T62" fmla="*/ 2147483646 w 200"/>
                  <a:gd name="T63" fmla="*/ 2147483646 h 256"/>
                  <a:gd name="T64" fmla="*/ 2147483646 w 200"/>
                  <a:gd name="T65" fmla="*/ 2147483646 h 256"/>
                  <a:gd name="T66" fmla="*/ 2147483646 w 200"/>
                  <a:gd name="T67" fmla="*/ 2147483646 h 256"/>
                  <a:gd name="T68" fmla="*/ 2147483646 w 200"/>
                  <a:gd name="T69" fmla="*/ 2147483646 h 256"/>
                  <a:gd name="T70" fmla="*/ 2147483646 w 200"/>
                  <a:gd name="T71" fmla="*/ 2147483646 h 25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00" h="256">
                    <a:moveTo>
                      <a:pt x="188" y="232"/>
                    </a:moveTo>
                    <a:cubicBezTo>
                      <a:pt x="36" y="232"/>
                      <a:pt x="36" y="232"/>
                      <a:pt x="36" y="232"/>
                    </a:cubicBezTo>
                    <a:cubicBezTo>
                      <a:pt x="29" y="232"/>
                      <a:pt x="24" y="227"/>
                      <a:pt x="24" y="220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5"/>
                      <a:pt x="29" y="0"/>
                      <a:pt x="36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0" y="68"/>
                      <a:pt x="100" y="68"/>
                      <a:pt x="100" y="68"/>
                    </a:cubicBezTo>
                    <a:cubicBezTo>
                      <a:pt x="100" y="81"/>
                      <a:pt x="111" y="92"/>
                      <a:pt x="124" y="92"/>
                    </a:cubicBezTo>
                    <a:cubicBezTo>
                      <a:pt x="148" y="92"/>
                      <a:pt x="148" y="92"/>
                      <a:pt x="148" y="92"/>
                    </a:cubicBezTo>
                    <a:cubicBezTo>
                      <a:pt x="200" y="92"/>
                      <a:pt x="200" y="92"/>
                      <a:pt x="200" y="92"/>
                    </a:cubicBezTo>
                    <a:cubicBezTo>
                      <a:pt x="200" y="188"/>
                      <a:pt x="200" y="188"/>
                      <a:pt x="200" y="188"/>
                    </a:cubicBezTo>
                    <a:cubicBezTo>
                      <a:pt x="200" y="220"/>
                      <a:pt x="200" y="220"/>
                      <a:pt x="200" y="220"/>
                    </a:cubicBezTo>
                    <a:cubicBezTo>
                      <a:pt x="200" y="227"/>
                      <a:pt x="195" y="232"/>
                      <a:pt x="188" y="232"/>
                    </a:cubicBezTo>
                    <a:moveTo>
                      <a:pt x="124" y="80"/>
                    </a:moveTo>
                    <a:cubicBezTo>
                      <a:pt x="117" y="80"/>
                      <a:pt x="112" y="75"/>
                      <a:pt x="112" y="68"/>
                    </a:cubicBezTo>
                    <a:cubicBezTo>
                      <a:pt x="112" y="44"/>
                      <a:pt x="112" y="44"/>
                      <a:pt x="112" y="44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200" y="80"/>
                      <a:pt x="200" y="80"/>
                      <a:pt x="200" y="80"/>
                    </a:cubicBezTo>
                    <a:cubicBezTo>
                      <a:pt x="148" y="80"/>
                      <a:pt x="148" y="80"/>
                      <a:pt x="148" y="80"/>
                    </a:cubicBezTo>
                    <a:lnTo>
                      <a:pt x="124" y="80"/>
                    </a:lnTo>
                    <a:close/>
                    <a:moveTo>
                      <a:pt x="45" y="244"/>
                    </a:moveTo>
                    <a:cubicBezTo>
                      <a:pt x="56" y="244"/>
                      <a:pt x="56" y="244"/>
                      <a:pt x="56" y="244"/>
                    </a:cubicBezTo>
                    <a:cubicBezTo>
                      <a:pt x="132" y="244"/>
                      <a:pt x="132" y="244"/>
                      <a:pt x="132" y="244"/>
                    </a:cubicBezTo>
                    <a:cubicBezTo>
                      <a:pt x="152" y="244"/>
                      <a:pt x="152" y="244"/>
                      <a:pt x="152" y="244"/>
                    </a:cubicBezTo>
                    <a:cubicBezTo>
                      <a:pt x="176" y="244"/>
                      <a:pt x="176" y="244"/>
                      <a:pt x="176" y="244"/>
                    </a:cubicBezTo>
                    <a:cubicBezTo>
                      <a:pt x="176" y="251"/>
                      <a:pt x="171" y="256"/>
                      <a:pt x="164" y="256"/>
                    </a:cubicBezTo>
                    <a:cubicBezTo>
                      <a:pt x="24" y="256"/>
                      <a:pt x="24" y="256"/>
                      <a:pt x="24" y="256"/>
                    </a:cubicBezTo>
                    <a:cubicBezTo>
                      <a:pt x="11" y="256"/>
                      <a:pt x="0" y="245"/>
                      <a:pt x="0" y="232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29"/>
                      <a:pt x="5" y="24"/>
                      <a:pt x="12" y="24"/>
                    </a:cubicBezTo>
                    <a:cubicBezTo>
                      <a:pt x="12" y="60"/>
                      <a:pt x="12" y="60"/>
                      <a:pt x="12" y="60"/>
                    </a:cubicBezTo>
                    <a:cubicBezTo>
                      <a:pt x="12" y="200"/>
                      <a:pt x="12" y="200"/>
                      <a:pt x="12" y="200"/>
                    </a:cubicBezTo>
                    <a:cubicBezTo>
                      <a:pt x="12" y="220"/>
                      <a:pt x="12" y="220"/>
                      <a:pt x="12" y="220"/>
                    </a:cubicBezTo>
                    <a:cubicBezTo>
                      <a:pt x="12" y="233"/>
                      <a:pt x="23" y="244"/>
                      <a:pt x="36" y="244"/>
                    </a:cubicBezTo>
                    <a:lnTo>
                      <a:pt x="45" y="24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A4DC7EC7-48CE-2D45-AD7F-51AB6855DD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4641" y="4002660"/>
                <a:ext cx="409575" cy="319088"/>
              </a:xfrm>
              <a:custGeom>
                <a:avLst/>
                <a:gdLst>
                  <a:gd name="T0" fmla="*/ 2147483646 w 256"/>
                  <a:gd name="T1" fmla="*/ 2147483646 h 200"/>
                  <a:gd name="T2" fmla="*/ 2147483646 w 256"/>
                  <a:gd name="T3" fmla="*/ 2147483646 h 200"/>
                  <a:gd name="T4" fmla="*/ 0 w 256"/>
                  <a:gd name="T5" fmla="*/ 2147483646 h 200"/>
                  <a:gd name="T6" fmla="*/ 0 w 256"/>
                  <a:gd name="T7" fmla="*/ 2147483646 h 200"/>
                  <a:gd name="T8" fmla="*/ 0 w 256"/>
                  <a:gd name="T9" fmla="*/ 2147483646 h 200"/>
                  <a:gd name="T10" fmla="*/ 0 w 256"/>
                  <a:gd name="T11" fmla="*/ 2147483646 h 200"/>
                  <a:gd name="T12" fmla="*/ 0 w 256"/>
                  <a:gd name="T13" fmla="*/ 2147483646 h 200"/>
                  <a:gd name="T14" fmla="*/ 0 w 256"/>
                  <a:gd name="T15" fmla="*/ 2147483646 h 200"/>
                  <a:gd name="T16" fmla="*/ 0 w 256"/>
                  <a:gd name="T17" fmla="*/ 2147483646 h 200"/>
                  <a:gd name="T18" fmla="*/ 2147483646 w 256"/>
                  <a:gd name="T19" fmla="*/ 2147483646 h 200"/>
                  <a:gd name="T20" fmla="*/ 2147483646 w 256"/>
                  <a:gd name="T21" fmla="*/ 2147483646 h 200"/>
                  <a:gd name="T22" fmla="*/ 2147483646 w 256"/>
                  <a:gd name="T23" fmla="*/ 2147483646 h 200"/>
                  <a:gd name="T24" fmla="*/ 2147483646 w 256"/>
                  <a:gd name="T25" fmla="*/ 2147483646 h 200"/>
                  <a:gd name="T26" fmla="*/ 2147483646 w 256"/>
                  <a:gd name="T27" fmla="*/ 2147483646 h 200"/>
                  <a:gd name="T28" fmla="*/ 2147483646 w 256"/>
                  <a:gd name="T29" fmla="*/ 2147483646 h 200"/>
                  <a:gd name="T30" fmla="*/ 2147483646 w 256"/>
                  <a:gd name="T31" fmla="*/ 2147483646 h 200"/>
                  <a:gd name="T32" fmla="*/ 2147483646 w 256"/>
                  <a:gd name="T33" fmla="*/ 2147483646 h 200"/>
                  <a:gd name="T34" fmla="*/ 0 w 256"/>
                  <a:gd name="T35" fmla="*/ 2147483646 h 200"/>
                  <a:gd name="T36" fmla="*/ 0 w 256"/>
                  <a:gd name="T37" fmla="*/ 2147483646 h 200"/>
                  <a:gd name="T38" fmla="*/ 0 w 256"/>
                  <a:gd name="T39" fmla="*/ 2147483646 h 200"/>
                  <a:gd name="T40" fmla="*/ 2147483646 w 256"/>
                  <a:gd name="T41" fmla="*/ 0 h 200"/>
                  <a:gd name="T42" fmla="*/ 2147483646 w 256"/>
                  <a:gd name="T43" fmla="*/ 0 h 200"/>
                  <a:gd name="T44" fmla="*/ 2147483646 w 256"/>
                  <a:gd name="T45" fmla="*/ 0 h 200"/>
                  <a:gd name="T46" fmla="*/ 2147483646 w 256"/>
                  <a:gd name="T47" fmla="*/ 0 h 200"/>
                  <a:gd name="T48" fmla="*/ 2147483646 w 256"/>
                  <a:gd name="T49" fmla="*/ 0 h 200"/>
                  <a:gd name="T50" fmla="*/ 2147483646 w 256"/>
                  <a:gd name="T51" fmla="*/ 2147483646 h 200"/>
                  <a:gd name="T52" fmla="*/ 2147483646 w 256"/>
                  <a:gd name="T53" fmla="*/ 2147483646 h 200"/>
                  <a:gd name="T54" fmla="*/ 2147483646 w 256"/>
                  <a:gd name="T55" fmla="*/ 2147483646 h 200"/>
                  <a:gd name="T56" fmla="*/ 2147483646 w 256"/>
                  <a:gd name="T57" fmla="*/ 2147483646 h 200"/>
                  <a:gd name="T58" fmla="*/ 0 w 256"/>
                  <a:gd name="T59" fmla="*/ 2147483646 h 200"/>
                  <a:gd name="T60" fmla="*/ 0 w 256"/>
                  <a:gd name="T61" fmla="*/ 2147483646 h 200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56" h="200">
                    <a:moveTo>
                      <a:pt x="244" y="200"/>
                    </a:moveTo>
                    <a:cubicBezTo>
                      <a:pt x="12" y="200"/>
                      <a:pt x="12" y="200"/>
                      <a:pt x="12" y="200"/>
                    </a:cubicBezTo>
                    <a:cubicBezTo>
                      <a:pt x="5" y="200"/>
                      <a:pt x="0" y="195"/>
                      <a:pt x="0" y="188"/>
                    </a:cubicBezTo>
                    <a:cubicBezTo>
                      <a:pt x="0" y="172"/>
                      <a:pt x="0" y="172"/>
                      <a:pt x="0" y="172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256" y="60"/>
                      <a:pt x="256" y="60"/>
                      <a:pt x="256" y="60"/>
                    </a:cubicBezTo>
                    <a:cubicBezTo>
                      <a:pt x="256" y="100"/>
                      <a:pt x="256" y="100"/>
                      <a:pt x="256" y="100"/>
                    </a:cubicBezTo>
                    <a:cubicBezTo>
                      <a:pt x="256" y="116"/>
                      <a:pt x="256" y="116"/>
                      <a:pt x="256" y="116"/>
                    </a:cubicBezTo>
                    <a:cubicBezTo>
                      <a:pt x="256" y="136"/>
                      <a:pt x="256" y="136"/>
                      <a:pt x="256" y="136"/>
                    </a:cubicBezTo>
                    <a:cubicBezTo>
                      <a:pt x="256" y="152"/>
                      <a:pt x="256" y="152"/>
                      <a:pt x="256" y="152"/>
                    </a:cubicBezTo>
                    <a:cubicBezTo>
                      <a:pt x="256" y="172"/>
                      <a:pt x="256" y="172"/>
                      <a:pt x="256" y="172"/>
                    </a:cubicBezTo>
                    <a:cubicBezTo>
                      <a:pt x="256" y="188"/>
                      <a:pt x="256" y="188"/>
                      <a:pt x="256" y="188"/>
                    </a:cubicBezTo>
                    <a:cubicBezTo>
                      <a:pt x="256" y="195"/>
                      <a:pt x="251" y="200"/>
                      <a:pt x="244" y="200"/>
                    </a:cubicBezTo>
                    <a:moveTo>
                      <a:pt x="0" y="36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96" y="24"/>
                      <a:pt x="96" y="24"/>
                      <a:pt x="96" y="24"/>
                    </a:cubicBezTo>
                    <a:cubicBezTo>
                      <a:pt x="244" y="24"/>
                      <a:pt x="244" y="24"/>
                      <a:pt x="244" y="24"/>
                    </a:cubicBezTo>
                    <a:cubicBezTo>
                      <a:pt x="251" y="24"/>
                      <a:pt x="256" y="29"/>
                      <a:pt x="256" y="36"/>
                    </a:cubicBezTo>
                    <a:cubicBezTo>
                      <a:pt x="256" y="48"/>
                      <a:pt x="256" y="48"/>
                      <a:pt x="256" y="48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0" y="36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2" name="Freeform 13">
                <a:extLst>
                  <a:ext uri="{FF2B5EF4-FFF2-40B4-BE49-F238E27FC236}">
                    <a16:creationId xmlns:a16="http://schemas.microsoft.com/office/drawing/2014/main" id="{4F7847CC-F132-9B4D-8237-B100DD3717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78561" y="4776304"/>
                <a:ext cx="415925" cy="365125"/>
              </a:xfrm>
              <a:custGeom>
                <a:avLst/>
                <a:gdLst>
                  <a:gd name="T0" fmla="*/ 2147483646 w 256"/>
                  <a:gd name="T1" fmla="*/ 2147483646 h 224"/>
                  <a:gd name="T2" fmla="*/ 2147483646 w 256"/>
                  <a:gd name="T3" fmla="*/ 2147483646 h 224"/>
                  <a:gd name="T4" fmla="*/ 2147483646 w 256"/>
                  <a:gd name="T5" fmla="*/ 2147483646 h 224"/>
                  <a:gd name="T6" fmla="*/ 2147483646 w 256"/>
                  <a:gd name="T7" fmla="*/ 2147483646 h 224"/>
                  <a:gd name="T8" fmla="*/ 2147483646 w 256"/>
                  <a:gd name="T9" fmla="*/ 2147483646 h 224"/>
                  <a:gd name="T10" fmla="*/ 2147483646 w 256"/>
                  <a:gd name="T11" fmla="*/ 2147483646 h 224"/>
                  <a:gd name="T12" fmla="*/ 0 w 256"/>
                  <a:gd name="T13" fmla="*/ 2147483646 h 224"/>
                  <a:gd name="T14" fmla="*/ 2147483646 w 256"/>
                  <a:gd name="T15" fmla="*/ 2147483646 h 224"/>
                  <a:gd name="T16" fmla="*/ 2147483646 w 256"/>
                  <a:gd name="T17" fmla="*/ 2147483646 h 224"/>
                  <a:gd name="T18" fmla="*/ 2147483646 w 256"/>
                  <a:gd name="T19" fmla="*/ 2147483646 h 224"/>
                  <a:gd name="T20" fmla="*/ 2147483646 w 256"/>
                  <a:gd name="T21" fmla="*/ 2147483646 h 224"/>
                  <a:gd name="T22" fmla="*/ 2147483646 w 256"/>
                  <a:gd name="T23" fmla="*/ 2147483646 h 224"/>
                  <a:gd name="T24" fmla="*/ 2147483646 w 256"/>
                  <a:gd name="T25" fmla="*/ 2147483646 h 224"/>
                  <a:gd name="T26" fmla="*/ 2147483646 w 256"/>
                  <a:gd name="T27" fmla="*/ 2147483646 h 224"/>
                  <a:gd name="T28" fmla="*/ 2147483646 w 256"/>
                  <a:gd name="T29" fmla="*/ 2147483646 h 224"/>
                  <a:gd name="T30" fmla="*/ 2147483646 w 256"/>
                  <a:gd name="T31" fmla="*/ 2147483646 h 224"/>
                  <a:gd name="T32" fmla="*/ 2147483646 w 256"/>
                  <a:gd name="T33" fmla="*/ 2147483646 h 224"/>
                  <a:gd name="T34" fmla="*/ 2147483646 w 256"/>
                  <a:gd name="T35" fmla="*/ 2147483646 h 224"/>
                  <a:gd name="T36" fmla="*/ 2147483646 w 256"/>
                  <a:gd name="T37" fmla="*/ 2147483646 h 224"/>
                  <a:gd name="T38" fmla="*/ 2147483646 w 256"/>
                  <a:gd name="T39" fmla="*/ 2147483646 h 224"/>
                  <a:gd name="T40" fmla="*/ 2147483646 w 256"/>
                  <a:gd name="T41" fmla="*/ 2147483646 h 224"/>
                  <a:gd name="T42" fmla="*/ 2147483646 w 256"/>
                  <a:gd name="T43" fmla="*/ 2147483646 h 224"/>
                  <a:gd name="T44" fmla="*/ 2147483646 w 256"/>
                  <a:gd name="T45" fmla="*/ 2147483646 h 224"/>
                  <a:gd name="T46" fmla="*/ 2147483646 w 256"/>
                  <a:gd name="T47" fmla="*/ 0 h 224"/>
                  <a:gd name="T48" fmla="*/ 2147483646 w 256"/>
                  <a:gd name="T49" fmla="*/ 2147483646 h 224"/>
                  <a:gd name="T50" fmla="*/ 2147483646 w 256"/>
                  <a:gd name="T51" fmla="*/ 2147483646 h 224"/>
                  <a:gd name="T52" fmla="*/ 2147483646 w 256"/>
                  <a:gd name="T53" fmla="*/ 2147483646 h 224"/>
                  <a:gd name="T54" fmla="*/ 2147483646 w 256"/>
                  <a:gd name="T55" fmla="*/ 2147483646 h 224"/>
                  <a:gd name="T56" fmla="*/ 2147483646 w 256"/>
                  <a:gd name="T57" fmla="*/ 2147483646 h 224"/>
                  <a:gd name="T58" fmla="*/ 2147483646 w 256"/>
                  <a:gd name="T59" fmla="*/ 2147483646 h 224"/>
                  <a:gd name="T60" fmla="*/ 2147483646 w 256"/>
                  <a:gd name="T61" fmla="*/ 2147483646 h 224"/>
                  <a:gd name="T62" fmla="*/ 2147483646 w 256"/>
                  <a:gd name="T63" fmla="*/ 2147483646 h 224"/>
                  <a:gd name="T64" fmla="*/ 2147483646 w 256"/>
                  <a:gd name="T65" fmla="*/ 2147483646 h 224"/>
                  <a:gd name="T66" fmla="*/ 2147483646 w 256"/>
                  <a:gd name="T67" fmla="*/ 2147483646 h 224"/>
                  <a:gd name="T68" fmla="*/ 2147483646 w 256"/>
                  <a:gd name="T69" fmla="*/ 2147483646 h 224"/>
                  <a:gd name="T70" fmla="*/ 2147483646 w 256"/>
                  <a:gd name="T71" fmla="*/ 2147483646 h 224"/>
                  <a:gd name="T72" fmla="*/ 2147483646 w 256"/>
                  <a:gd name="T73" fmla="*/ 2147483646 h 224"/>
                  <a:gd name="T74" fmla="*/ 2147483646 w 256"/>
                  <a:gd name="T75" fmla="*/ 2147483646 h 224"/>
                  <a:gd name="T76" fmla="*/ 2147483646 w 256"/>
                  <a:gd name="T77" fmla="*/ 2147483646 h 224"/>
                  <a:gd name="T78" fmla="*/ 2147483646 w 256"/>
                  <a:gd name="T79" fmla="*/ 2147483646 h 224"/>
                  <a:gd name="T80" fmla="*/ 0 w 256"/>
                  <a:gd name="T81" fmla="*/ 2147483646 h 224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256" h="224">
                    <a:moveTo>
                      <a:pt x="249" y="123"/>
                    </a:moveTo>
                    <a:cubicBezTo>
                      <a:pt x="249" y="123"/>
                      <a:pt x="249" y="123"/>
                      <a:pt x="249" y="123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1" y="172"/>
                      <a:pt x="130" y="172"/>
                      <a:pt x="128" y="172"/>
                    </a:cubicBezTo>
                    <a:cubicBezTo>
                      <a:pt x="126" y="172"/>
                      <a:pt x="125" y="172"/>
                      <a:pt x="123" y="171"/>
                    </a:cubicBezTo>
                    <a:cubicBezTo>
                      <a:pt x="123" y="171"/>
                      <a:pt x="123" y="171"/>
                      <a:pt x="123" y="171"/>
                    </a:cubicBezTo>
                    <a:cubicBezTo>
                      <a:pt x="123" y="171"/>
                      <a:pt x="123" y="171"/>
                      <a:pt x="123" y="171"/>
                    </a:cubicBezTo>
                    <a:cubicBezTo>
                      <a:pt x="123" y="171"/>
                      <a:pt x="123" y="171"/>
                      <a:pt x="123" y="171"/>
                    </a:cubicBezTo>
                    <a:cubicBezTo>
                      <a:pt x="7" y="123"/>
                      <a:pt x="7" y="123"/>
                      <a:pt x="7" y="123"/>
                    </a:cubicBezTo>
                    <a:cubicBezTo>
                      <a:pt x="7" y="123"/>
                      <a:pt x="7" y="123"/>
                      <a:pt x="7" y="123"/>
                    </a:cubicBezTo>
                    <a:cubicBezTo>
                      <a:pt x="3" y="121"/>
                      <a:pt x="0" y="117"/>
                      <a:pt x="0" y="112"/>
                    </a:cubicBezTo>
                    <a:cubicBezTo>
                      <a:pt x="0" y="105"/>
                      <a:pt x="5" y="100"/>
                      <a:pt x="12" y="100"/>
                    </a:cubicBezTo>
                    <a:cubicBezTo>
                      <a:pt x="14" y="100"/>
                      <a:pt x="15" y="100"/>
                      <a:pt x="17" y="101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28" y="147"/>
                      <a:pt x="128" y="147"/>
                      <a:pt x="128" y="147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41" y="100"/>
                      <a:pt x="242" y="100"/>
                      <a:pt x="244" y="100"/>
                    </a:cubicBezTo>
                    <a:cubicBezTo>
                      <a:pt x="251" y="100"/>
                      <a:pt x="256" y="105"/>
                      <a:pt x="256" y="112"/>
                    </a:cubicBezTo>
                    <a:cubicBezTo>
                      <a:pt x="256" y="117"/>
                      <a:pt x="253" y="121"/>
                      <a:pt x="249" y="123"/>
                    </a:cubicBezTo>
                    <a:moveTo>
                      <a:pt x="249" y="71"/>
                    </a:moveTo>
                    <a:cubicBezTo>
                      <a:pt x="249" y="71"/>
                      <a:pt x="249" y="71"/>
                      <a:pt x="249" y="71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1" y="120"/>
                      <a:pt x="130" y="120"/>
                      <a:pt x="128" y="120"/>
                    </a:cubicBezTo>
                    <a:cubicBezTo>
                      <a:pt x="126" y="120"/>
                      <a:pt x="125" y="120"/>
                      <a:pt x="123" y="119"/>
                    </a:cubicBezTo>
                    <a:cubicBezTo>
                      <a:pt x="123" y="119"/>
                      <a:pt x="123" y="119"/>
                      <a:pt x="123" y="119"/>
                    </a:cubicBezTo>
                    <a:cubicBezTo>
                      <a:pt x="123" y="119"/>
                      <a:pt x="123" y="119"/>
                      <a:pt x="123" y="119"/>
                    </a:cubicBezTo>
                    <a:cubicBezTo>
                      <a:pt x="123" y="119"/>
                      <a:pt x="123" y="119"/>
                      <a:pt x="123" y="119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3" y="69"/>
                      <a:pt x="0" y="65"/>
                      <a:pt x="0" y="60"/>
                    </a:cubicBezTo>
                    <a:cubicBezTo>
                      <a:pt x="0" y="55"/>
                      <a:pt x="3" y="51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5" y="0"/>
                      <a:pt x="126" y="0"/>
                      <a:pt x="128" y="0"/>
                    </a:cubicBezTo>
                    <a:cubicBezTo>
                      <a:pt x="130" y="0"/>
                      <a:pt x="131" y="0"/>
                      <a:pt x="133" y="1"/>
                    </a:cubicBezTo>
                    <a:cubicBezTo>
                      <a:pt x="133" y="1"/>
                      <a:pt x="133" y="1"/>
                      <a:pt x="133" y="1"/>
                    </a:cubicBezTo>
                    <a:cubicBezTo>
                      <a:pt x="133" y="1"/>
                      <a:pt x="133" y="1"/>
                      <a:pt x="133" y="1"/>
                    </a:cubicBezTo>
                    <a:cubicBezTo>
                      <a:pt x="133" y="1"/>
                      <a:pt x="133" y="1"/>
                      <a:pt x="133" y="1"/>
                    </a:cubicBezTo>
                    <a:cubicBezTo>
                      <a:pt x="249" y="49"/>
                      <a:pt x="249" y="49"/>
                      <a:pt x="249" y="49"/>
                    </a:cubicBezTo>
                    <a:cubicBezTo>
                      <a:pt x="249" y="49"/>
                      <a:pt x="249" y="49"/>
                      <a:pt x="249" y="49"/>
                    </a:cubicBezTo>
                    <a:cubicBezTo>
                      <a:pt x="253" y="51"/>
                      <a:pt x="256" y="55"/>
                      <a:pt x="256" y="60"/>
                    </a:cubicBezTo>
                    <a:cubicBezTo>
                      <a:pt x="256" y="65"/>
                      <a:pt x="253" y="69"/>
                      <a:pt x="249" y="71"/>
                    </a:cubicBezTo>
                    <a:moveTo>
                      <a:pt x="12" y="152"/>
                    </a:moveTo>
                    <a:cubicBezTo>
                      <a:pt x="14" y="152"/>
                      <a:pt x="15" y="152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28" y="199"/>
                      <a:pt x="128" y="199"/>
                      <a:pt x="128" y="199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41" y="152"/>
                      <a:pt x="242" y="152"/>
                      <a:pt x="244" y="152"/>
                    </a:cubicBezTo>
                    <a:cubicBezTo>
                      <a:pt x="251" y="152"/>
                      <a:pt x="256" y="157"/>
                      <a:pt x="256" y="164"/>
                    </a:cubicBezTo>
                    <a:cubicBezTo>
                      <a:pt x="256" y="169"/>
                      <a:pt x="253" y="173"/>
                      <a:pt x="249" y="175"/>
                    </a:cubicBezTo>
                    <a:cubicBezTo>
                      <a:pt x="249" y="175"/>
                      <a:pt x="249" y="175"/>
                      <a:pt x="249" y="175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1" y="224"/>
                      <a:pt x="130" y="224"/>
                      <a:pt x="128" y="224"/>
                    </a:cubicBezTo>
                    <a:cubicBezTo>
                      <a:pt x="126" y="224"/>
                      <a:pt x="125" y="224"/>
                      <a:pt x="123" y="223"/>
                    </a:cubicBezTo>
                    <a:cubicBezTo>
                      <a:pt x="123" y="223"/>
                      <a:pt x="123" y="223"/>
                      <a:pt x="123" y="223"/>
                    </a:cubicBezTo>
                    <a:cubicBezTo>
                      <a:pt x="123" y="223"/>
                      <a:pt x="123" y="223"/>
                      <a:pt x="123" y="223"/>
                    </a:cubicBezTo>
                    <a:cubicBezTo>
                      <a:pt x="123" y="223"/>
                      <a:pt x="123" y="223"/>
                      <a:pt x="123" y="223"/>
                    </a:cubicBezTo>
                    <a:cubicBezTo>
                      <a:pt x="7" y="175"/>
                      <a:pt x="7" y="175"/>
                      <a:pt x="7" y="175"/>
                    </a:cubicBezTo>
                    <a:cubicBezTo>
                      <a:pt x="7" y="175"/>
                      <a:pt x="7" y="175"/>
                      <a:pt x="7" y="175"/>
                    </a:cubicBezTo>
                    <a:cubicBezTo>
                      <a:pt x="3" y="173"/>
                      <a:pt x="0" y="169"/>
                      <a:pt x="0" y="164"/>
                    </a:cubicBezTo>
                    <a:cubicBezTo>
                      <a:pt x="0" y="157"/>
                      <a:pt x="5" y="152"/>
                      <a:pt x="12" y="15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3" name="Freeform 17">
                <a:extLst>
                  <a:ext uri="{FF2B5EF4-FFF2-40B4-BE49-F238E27FC236}">
                    <a16:creationId xmlns:a16="http://schemas.microsoft.com/office/drawing/2014/main" id="{075B03F7-7E73-904C-AFBA-22C35F680C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3503" y="4457232"/>
                <a:ext cx="415925" cy="415925"/>
              </a:xfrm>
              <a:custGeom>
                <a:avLst/>
                <a:gdLst>
                  <a:gd name="T0" fmla="*/ 2147483646 w 256"/>
                  <a:gd name="T1" fmla="*/ 2147483646 h 256"/>
                  <a:gd name="T2" fmla="*/ 0 w 256"/>
                  <a:gd name="T3" fmla="*/ 2147483646 h 256"/>
                  <a:gd name="T4" fmla="*/ 0 w 256"/>
                  <a:gd name="T5" fmla="*/ 0 h 256"/>
                  <a:gd name="T6" fmla="*/ 2147483646 w 256"/>
                  <a:gd name="T7" fmla="*/ 2147483646 h 256"/>
                  <a:gd name="T8" fmla="*/ 2147483646 w 256"/>
                  <a:gd name="T9" fmla="*/ 2147483646 h 256"/>
                  <a:gd name="T10" fmla="*/ 2147483646 w 256"/>
                  <a:gd name="T11" fmla="*/ 2147483646 h 256"/>
                  <a:gd name="T12" fmla="*/ 2147483646 w 256"/>
                  <a:gd name="T13" fmla="*/ 2147483646 h 256"/>
                  <a:gd name="T14" fmla="*/ 0 w 256"/>
                  <a:gd name="T15" fmla="*/ 2147483646 h 256"/>
                  <a:gd name="T16" fmla="*/ 0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0 w 256"/>
                  <a:gd name="T27" fmla="*/ 2147483646 h 256"/>
                  <a:gd name="T28" fmla="*/ 2147483646 w 256"/>
                  <a:gd name="T29" fmla="*/ 2147483646 h 25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56" h="256">
                    <a:moveTo>
                      <a:pt x="212" y="256"/>
                    </a:moveTo>
                    <a:cubicBezTo>
                      <a:pt x="212" y="139"/>
                      <a:pt x="117" y="44"/>
                      <a:pt x="0" y="4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41" y="0"/>
                      <a:pt x="256" y="115"/>
                      <a:pt x="256" y="256"/>
                    </a:cubicBezTo>
                    <a:lnTo>
                      <a:pt x="212" y="256"/>
                    </a:lnTo>
                    <a:close/>
                    <a:moveTo>
                      <a:pt x="164" y="256"/>
                    </a:moveTo>
                    <a:cubicBezTo>
                      <a:pt x="120" y="256"/>
                      <a:pt x="120" y="256"/>
                      <a:pt x="120" y="256"/>
                    </a:cubicBezTo>
                    <a:cubicBezTo>
                      <a:pt x="120" y="190"/>
                      <a:pt x="66" y="136"/>
                      <a:pt x="0" y="136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91" y="92"/>
                      <a:pt x="164" y="165"/>
                      <a:pt x="164" y="256"/>
                    </a:cubicBezTo>
                    <a:moveTo>
                      <a:pt x="32" y="192"/>
                    </a:moveTo>
                    <a:cubicBezTo>
                      <a:pt x="50" y="192"/>
                      <a:pt x="64" y="206"/>
                      <a:pt x="64" y="224"/>
                    </a:cubicBezTo>
                    <a:cubicBezTo>
                      <a:pt x="64" y="242"/>
                      <a:pt x="50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206"/>
                      <a:pt x="14" y="192"/>
                      <a:pt x="32" y="19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4" name="Freeform 55">
                <a:extLst>
                  <a:ext uri="{FF2B5EF4-FFF2-40B4-BE49-F238E27FC236}">
                    <a16:creationId xmlns:a16="http://schemas.microsoft.com/office/drawing/2014/main" id="{0F05E386-0710-AD4E-9ECC-CD61931B5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16024" y="5326164"/>
                <a:ext cx="415925" cy="358775"/>
              </a:xfrm>
              <a:custGeom>
                <a:avLst/>
                <a:gdLst>
                  <a:gd name="T0" fmla="*/ 2147483646 w 256"/>
                  <a:gd name="T1" fmla="*/ 2147483646 h 220"/>
                  <a:gd name="T2" fmla="*/ 2147483646 w 256"/>
                  <a:gd name="T3" fmla="*/ 2147483646 h 220"/>
                  <a:gd name="T4" fmla="*/ 0 w 256"/>
                  <a:gd name="T5" fmla="*/ 2147483646 h 220"/>
                  <a:gd name="T6" fmla="*/ 0 w 256"/>
                  <a:gd name="T7" fmla="*/ 2147483646 h 220"/>
                  <a:gd name="T8" fmla="*/ 0 w 256"/>
                  <a:gd name="T9" fmla="*/ 2147483646 h 220"/>
                  <a:gd name="T10" fmla="*/ 2147483646 w 256"/>
                  <a:gd name="T11" fmla="*/ 2147483646 h 220"/>
                  <a:gd name="T12" fmla="*/ 2147483646 w 256"/>
                  <a:gd name="T13" fmla="*/ 2147483646 h 220"/>
                  <a:gd name="T14" fmla="*/ 2147483646 w 256"/>
                  <a:gd name="T15" fmla="*/ 2147483646 h 220"/>
                  <a:gd name="T16" fmla="*/ 2147483646 w 256"/>
                  <a:gd name="T17" fmla="*/ 2147483646 h 220"/>
                  <a:gd name="T18" fmla="*/ 2147483646 w 256"/>
                  <a:gd name="T19" fmla="*/ 2147483646 h 220"/>
                  <a:gd name="T20" fmla="*/ 2147483646 w 256"/>
                  <a:gd name="T21" fmla="*/ 2147483646 h 220"/>
                  <a:gd name="T22" fmla="*/ 2147483646 w 256"/>
                  <a:gd name="T23" fmla="*/ 2147483646 h 220"/>
                  <a:gd name="T24" fmla="*/ 2147483646 w 256"/>
                  <a:gd name="T25" fmla="*/ 2147483646 h 220"/>
                  <a:gd name="T26" fmla="*/ 2147483646 w 256"/>
                  <a:gd name="T27" fmla="*/ 2147483646 h 220"/>
                  <a:gd name="T28" fmla="*/ 2147483646 w 256"/>
                  <a:gd name="T29" fmla="*/ 2147483646 h 220"/>
                  <a:gd name="T30" fmla="*/ 2147483646 w 256"/>
                  <a:gd name="T31" fmla="*/ 2147483646 h 220"/>
                  <a:gd name="T32" fmla="*/ 2147483646 w 256"/>
                  <a:gd name="T33" fmla="*/ 2147483646 h 220"/>
                  <a:gd name="T34" fmla="*/ 2147483646 w 256"/>
                  <a:gd name="T35" fmla="*/ 2147483646 h 220"/>
                  <a:gd name="T36" fmla="*/ 2147483646 w 256"/>
                  <a:gd name="T37" fmla="*/ 2147483646 h 220"/>
                  <a:gd name="T38" fmla="*/ 2147483646 w 256"/>
                  <a:gd name="T39" fmla="*/ 2147483646 h 220"/>
                  <a:gd name="T40" fmla="*/ 2147483646 w 256"/>
                  <a:gd name="T41" fmla="*/ 2147483646 h 220"/>
                  <a:gd name="T42" fmla="*/ 2147483646 w 256"/>
                  <a:gd name="T43" fmla="*/ 2147483646 h 220"/>
                  <a:gd name="T44" fmla="*/ 2147483646 w 256"/>
                  <a:gd name="T45" fmla="*/ 2147483646 h 220"/>
                  <a:gd name="T46" fmla="*/ 2147483646 w 256"/>
                  <a:gd name="T47" fmla="*/ 2147483646 h 220"/>
                  <a:gd name="T48" fmla="*/ 2147483646 w 256"/>
                  <a:gd name="T49" fmla="*/ 2147483646 h 220"/>
                  <a:gd name="T50" fmla="*/ 2147483646 w 256"/>
                  <a:gd name="T51" fmla="*/ 2147483646 h 220"/>
                  <a:gd name="T52" fmla="*/ 2147483646 w 256"/>
                  <a:gd name="T53" fmla="*/ 2147483646 h 220"/>
                  <a:gd name="T54" fmla="*/ 2147483646 w 256"/>
                  <a:gd name="T55" fmla="*/ 2147483646 h 220"/>
                  <a:gd name="T56" fmla="*/ 2147483646 w 256"/>
                  <a:gd name="T57" fmla="*/ 2147483646 h 220"/>
                  <a:gd name="T58" fmla="*/ 2147483646 w 256"/>
                  <a:gd name="T59" fmla="*/ 2147483646 h 220"/>
                  <a:gd name="T60" fmla="*/ 2147483646 w 256"/>
                  <a:gd name="T61" fmla="*/ 2147483646 h 220"/>
                  <a:gd name="T62" fmla="*/ 2147483646 w 256"/>
                  <a:gd name="T63" fmla="*/ 2147483646 h 220"/>
                  <a:gd name="T64" fmla="*/ 2147483646 w 256"/>
                  <a:gd name="T65" fmla="*/ 2147483646 h 220"/>
                  <a:gd name="T66" fmla="*/ 2147483646 w 256"/>
                  <a:gd name="T67" fmla="*/ 2147483646 h 220"/>
                  <a:gd name="T68" fmla="*/ 2147483646 w 256"/>
                  <a:gd name="T69" fmla="*/ 2147483646 h 220"/>
                  <a:gd name="T70" fmla="*/ 2147483646 w 256"/>
                  <a:gd name="T71" fmla="*/ 2147483646 h 220"/>
                  <a:gd name="T72" fmla="*/ 2147483646 w 256"/>
                  <a:gd name="T73" fmla="*/ 2147483646 h 220"/>
                  <a:gd name="T74" fmla="*/ 2147483646 w 256"/>
                  <a:gd name="T75" fmla="*/ 2147483646 h 220"/>
                  <a:gd name="T76" fmla="*/ 2147483646 w 256"/>
                  <a:gd name="T77" fmla="*/ 2147483646 h 220"/>
                  <a:gd name="T78" fmla="*/ 2147483646 w 256"/>
                  <a:gd name="T79" fmla="*/ 2147483646 h 220"/>
                  <a:gd name="T80" fmla="*/ 2147483646 w 256"/>
                  <a:gd name="T81" fmla="*/ 2147483646 h 220"/>
                  <a:gd name="T82" fmla="*/ 2147483646 w 256"/>
                  <a:gd name="T83" fmla="*/ 2147483646 h 220"/>
                  <a:gd name="T84" fmla="*/ 2147483646 w 256"/>
                  <a:gd name="T85" fmla="*/ 2147483646 h 220"/>
                  <a:gd name="T86" fmla="*/ 2147483646 w 256"/>
                  <a:gd name="T87" fmla="*/ 2147483646 h 220"/>
                  <a:gd name="T88" fmla="*/ 2147483646 w 256"/>
                  <a:gd name="T89" fmla="*/ 2147483646 h 220"/>
                  <a:gd name="T90" fmla="*/ 2147483646 w 256"/>
                  <a:gd name="T91" fmla="*/ 2147483646 h 220"/>
                  <a:gd name="T92" fmla="*/ 2147483646 w 256"/>
                  <a:gd name="T93" fmla="*/ 2147483646 h 220"/>
                  <a:gd name="T94" fmla="*/ 2147483646 w 256"/>
                  <a:gd name="T95" fmla="*/ 2147483646 h 220"/>
                  <a:gd name="T96" fmla="*/ 2147483646 w 256"/>
                  <a:gd name="T97" fmla="*/ 2147483646 h 220"/>
                  <a:gd name="T98" fmla="*/ 2147483646 w 256"/>
                  <a:gd name="T99" fmla="*/ 2147483646 h 220"/>
                  <a:gd name="T100" fmla="*/ 2147483646 w 256"/>
                  <a:gd name="T101" fmla="*/ 0 h 220"/>
                  <a:gd name="T102" fmla="*/ 2147483646 w 256"/>
                  <a:gd name="T103" fmla="*/ 2147483646 h 220"/>
                  <a:gd name="T104" fmla="*/ 2147483646 w 256"/>
                  <a:gd name="T105" fmla="*/ 2147483646 h 220"/>
                  <a:gd name="T106" fmla="*/ 2147483646 w 256"/>
                  <a:gd name="T107" fmla="*/ 2147483646 h 220"/>
                  <a:gd name="T108" fmla="*/ 2147483646 w 256"/>
                  <a:gd name="T109" fmla="*/ 2147483646 h 22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56" h="220">
                    <a:moveTo>
                      <a:pt x="244" y="220"/>
                    </a:moveTo>
                    <a:cubicBezTo>
                      <a:pt x="12" y="220"/>
                      <a:pt x="12" y="220"/>
                      <a:pt x="12" y="220"/>
                    </a:cubicBezTo>
                    <a:cubicBezTo>
                      <a:pt x="5" y="220"/>
                      <a:pt x="0" y="215"/>
                      <a:pt x="0" y="208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0"/>
                      <a:pt x="0" y="129"/>
                      <a:pt x="1" y="128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4" y="39"/>
                      <a:pt x="39" y="36"/>
                      <a:pt x="4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6" y="37"/>
                      <a:pt x="76" y="39"/>
                      <a:pt x="76" y="40"/>
                    </a:cubicBezTo>
                    <a:cubicBezTo>
                      <a:pt x="76" y="48"/>
                      <a:pt x="80" y="56"/>
                      <a:pt x="87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29" y="120"/>
                      <a:pt x="29" y="120"/>
                      <a:pt x="29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75" y="120"/>
                      <a:pt x="80" y="125"/>
                      <a:pt x="80" y="13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176" y="132"/>
                      <a:pt x="176" y="132"/>
                      <a:pt x="176" y="132"/>
                    </a:cubicBezTo>
                    <a:cubicBezTo>
                      <a:pt x="176" y="125"/>
                      <a:pt x="181" y="120"/>
                      <a:pt x="188" y="120"/>
                    </a:cubicBezTo>
                    <a:cubicBezTo>
                      <a:pt x="200" y="120"/>
                      <a:pt x="200" y="120"/>
                      <a:pt x="200" y="120"/>
                    </a:cubicBezTo>
                    <a:cubicBezTo>
                      <a:pt x="227" y="120"/>
                      <a:pt x="227" y="120"/>
                      <a:pt x="227" y="12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192" y="60"/>
                      <a:pt x="192" y="60"/>
                      <a:pt x="192" y="60"/>
                    </a:cubicBezTo>
                    <a:cubicBezTo>
                      <a:pt x="169" y="60"/>
                      <a:pt x="169" y="60"/>
                      <a:pt x="169" y="60"/>
                    </a:cubicBezTo>
                    <a:cubicBezTo>
                      <a:pt x="176" y="56"/>
                      <a:pt x="180" y="48"/>
                      <a:pt x="180" y="40"/>
                    </a:cubicBezTo>
                    <a:cubicBezTo>
                      <a:pt x="180" y="39"/>
                      <a:pt x="180" y="37"/>
                      <a:pt x="180" y="36"/>
                    </a:cubicBezTo>
                    <a:cubicBezTo>
                      <a:pt x="192" y="36"/>
                      <a:pt x="192" y="36"/>
                      <a:pt x="192" y="36"/>
                    </a:cubicBezTo>
                    <a:cubicBezTo>
                      <a:pt x="212" y="36"/>
                      <a:pt x="212" y="36"/>
                      <a:pt x="212" y="36"/>
                    </a:cubicBezTo>
                    <a:cubicBezTo>
                      <a:pt x="217" y="36"/>
                      <a:pt x="222" y="39"/>
                      <a:pt x="223" y="44"/>
                    </a:cubicBezTo>
                    <a:cubicBezTo>
                      <a:pt x="255" y="128"/>
                      <a:pt x="255" y="128"/>
                      <a:pt x="255" y="128"/>
                    </a:cubicBezTo>
                    <a:cubicBezTo>
                      <a:pt x="256" y="129"/>
                      <a:pt x="256" y="130"/>
                      <a:pt x="256" y="132"/>
                    </a:cubicBezTo>
                    <a:cubicBezTo>
                      <a:pt x="256" y="208"/>
                      <a:pt x="256" y="208"/>
                      <a:pt x="256" y="208"/>
                    </a:cubicBezTo>
                    <a:cubicBezTo>
                      <a:pt x="256" y="215"/>
                      <a:pt x="251" y="220"/>
                      <a:pt x="244" y="220"/>
                    </a:cubicBezTo>
                    <a:moveTo>
                      <a:pt x="156" y="52"/>
                    </a:moveTo>
                    <a:cubicBezTo>
                      <a:pt x="153" y="52"/>
                      <a:pt x="150" y="51"/>
                      <a:pt x="148" y="4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0" y="88"/>
                      <a:pt x="140" y="88"/>
                      <a:pt x="140" y="88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40" y="123"/>
                      <a:pt x="135" y="128"/>
                      <a:pt x="128" y="128"/>
                    </a:cubicBezTo>
                    <a:cubicBezTo>
                      <a:pt x="121" y="128"/>
                      <a:pt x="116" y="123"/>
                      <a:pt x="116" y="11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08" y="48"/>
                      <a:pt x="108" y="48"/>
                      <a:pt x="108" y="48"/>
                    </a:cubicBezTo>
                    <a:cubicBezTo>
                      <a:pt x="106" y="51"/>
                      <a:pt x="103" y="52"/>
                      <a:pt x="100" y="52"/>
                    </a:cubicBezTo>
                    <a:cubicBezTo>
                      <a:pt x="93" y="52"/>
                      <a:pt x="88" y="47"/>
                      <a:pt x="88" y="40"/>
                    </a:cubicBezTo>
                    <a:cubicBezTo>
                      <a:pt x="88" y="37"/>
                      <a:pt x="89" y="34"/>
                      <a:pt x="92" y="32"/>
                    </a:cubicBezTo>
                    <a:cubicBezTo>
                      <a:pt x="120" y="4"/>
                      <a:pt x="120" y="4"/>
                      <a:pt x="120" y="4"/>
                    </a:cubicBezTo>
                    <a:cubicBezTo>
                      <a:pt x="122" y="1"/>
                      <a:pt x="125" y="0"/>
                      <a:pt x="128" y="0"/>
                    </a:cubicBezTo>
                    <a:cubicBezTo>
                      <a:pt x="131" y="0"/>
                      <a:pt x="134" y="1"/>
                      <a:pt x="136" y="4"/>
                    </a:cubicBezTo>
                    <a:cubicBezTo>
                      <a:pt x="164" y="32"/>
                      <a:pt x="164" y="32"/>
                      <a:pt x="164" y="32"/>
                    </a:cubicBezTo>
                    <a:cubicBezTo>
                      <a:pt x="167" y="34"/>
                      <a:pt x="168" y="37"/>
                      <a:pt x="168" y="40"/>
                    </a:cubicBezTo>
                    <a:cubicBezTo>
                      <a:pt x="168" y="47"/>
                      <a:pt x="163" y="52"/>
                      <a:pt x="156" y="5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5" name="Freeform 56">
                <a:extLst>
                  <a:ext uri="{FF2B5EF4-FFF2-40B4-BE49-F238E27FC236}">
                    <a16:creationId xmlns:a16="http://schemas.microsoft.com/office/drawing/2014/main" id="{821596F8-1490-A440-B065-4CFCBDDB06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6678" y="4963369"/>
                <a:ext cx="415925" cy="358775"/>
              </a:xfrm>
              <a:custGeom>
                <a:avLst/>
                <a:gdLst>
                  <a:gd name="T0" fmla="*/ 2147483646 w 256"/>
                  <a:gd name="T1" fmla="*/ 2147483646 h 220"/>
                  <a:gd name="T2" fmla="*/ 2147483646 w 256"/>
                  <a:gd name="T3" fmla="*/ 2147483646 h 220"/>
                  <a:gd name="T4" fmla="*/ 0 w 256"/>
                  <a:gd name="T5" fmla="*/ 2147483646 h 220"/>
                  <a:gd name="T6" fmla="*/ 0 w 256"/>
                  <a:gd name="T7" fmla="*/ 2147483646 h 220"/>
                  <a:gd name="T8" fmla="*/ 0 w 256"/>
                  <a:gd name="T9" fmla="*/ 2147483646 h 220"/>
                  <a:gd name="T10" fmla="*/ 2147483646 w 256"/>
                  <a:gd name="T11" fmla="*/ 2147483646 h 220"/>
                  <a:gd name="T12" fmla="*/ 2147483646 w 256"/>
                  <a:gd name="T13" fmla="*/ 2147483646 h 220"/>
                  <a:gd name="T14" fmla="*/ 2147483646 w 256"/>
                  <a:gd name="T15" fmla="*/ 2147483646 h 220"/>
                  <a:gd name="T16" fmla="*/ 2147483646 w 256"/>
                  <a:gd name="T17" fmla="*/ 2147483646 h 220"/>
                  <a:gd name="T18" fmla="*/ 2147483646 w 256"/>
                  <a:gd name="T19" fmla="*/ 2147483646 h 220"/>
                  <a:gd name="T20" fmla="*/ 2147483646 w 256"/>
                  <a:gd name="T21" fmla="*/ 2147483646 h 220"/>
                  <a:gd name="T22" fmla="*/ 2147483646 w 256"/>
                  <a:gd name="T23" fmla="*/ 2147483646 h 220"/>
                  <a:gd name="T24" fmla="*/ 2147483646 w 256"/>
                  <a:gd name="T25" fmla="*/ 2147483646 h 220"/>
                  <a:gd name="T26" fmla="*/ 2147483646 w 256"/>
                  <a:gd name="T27" fmla="*/ 2147483646 h 220"/>
                  <a:gd name="T28" fmla="*/ 2147483646 w 256"/>
                  <a:gd name="T29" fmla="*/ 2147483646 h 220"/>
                  <a:gd name="T30" fmla="*/ 2147483646 w 256"/>
                  <a:gd name="T31" fmla="*/ 2147483646 h 220"/>
                  <a:gd name="T32" fmla="*/ 2147483646 w 256"/>
                  <a:gd name="T33" fmla="*/ 2147483646 h 220"/>
                  <a:gd name="T34" fmla="*/ 2147483646 w 256"/>
                  <a:gd name="T35" fmla="*/ 2147483646 h 220"/>
                  <a:gd name="T36" fmla="*/ 2147483646 w 256"/>
                  <a:gd name="T37" fmla="*/ 2147483646 h 220"/>
                  <a:gd name="T38" fmla="*/ 2147483646 w 256"/>
                  <a:gd name="T39" fmla="*/ 2147483646 h 220"/>
                  <a:gd name="T40" fmla="*/ 2147483646 w 256"/>
                  <a:gd name="T41" fmla="*/ 2147483646 h 220"/>
                  <a:gd name="T42" fmla="*/ 2147483646 w 256"/>
                  <a:gd name="T43" fmla="*/ 2147483646 h 220"/>
                  <a:gd name="T44" fmla="*/ 2147483646 w 256"/>
                  <a:gd name="T45" fmla="*/ 2147483646 h 220"/>
                  <a:gd name="T46" fmla="*/ 2147483646 w 256"/>
                  <a:gd name="T47" fmla="*/ 2147483646 h 220"/>
                  <a:gd name="T48" fmla="*/ 2147483646 w 256"/>
                  <a:gd name="T49" fmla="*/ 2147483646 h 220"/>
                  <a:gd name="T50" fmla="*/ 2147483646 w 256"/>
                  <a:gd name="T51" fmla="*/ 2147483646 h 220"/>
                  <a:gd name="T52" fmla="*/ 2147483646 w 256"/>
                  <a:gd name="T53" fmla="*/ 2147483646 h 220"/>
                  <a:gd name="T54" fmla="*/ 2147483646 w 256"/>
                  <a:gd name="T55" fmla="*/ 2147483646 h 220"/>
                  <a:gd name="T56" fmla="*/ 2147483646 w 256"/>
                  <a:gd name="T57" fmla="*/ 2147483646 h 220"/>
                  <a:gd name="T58" fmla="*/ 2147483646 w 256"/>
                  <a:gd name="T59" fmla="*/ 2147483646 h 220"/>
                  <a:gd name="T60" fmla="*/ 2147483646 w 256"/>
                  <a:gd name="T61" fmla="*/ 2147483646 h 220"/>
                  <a:gd name="T62" fmla="*/ 2147483646 w 256"/>
                  <a:gd name="T63" fmla="*/ 2147483646 h 220"/>
                  <a:gd name="T64" fmla="*/ 2147483646 w 256"/>
                  <a:gd name="T65" fmla="*/ 2147483646 h 220"/>
                  <a:gd name="T66" fmla="*/ 2147483646 w 256"/>
                  <a:gd name="T67" fmla="*/ 2147483646 h 220"/>
                  <a:gd name="T68" fmla="*/ 2147483646 w 256"/>
                  <a:gd name="T69" fmla="*/ 2147483646 h 220"/>
                  <a:gd name="T70" fmla="*/ 2147483646 w 256"/>
                  <a:gd name="T71" fmla="*/ 2147483646 h 220"/>
                  <a:gd name="T72" fmla="*/ 2147483646 w 256"/>
                  <a:gd name="T73" fmla="*/ 2147483646 h 220"/>
                  <a:gd name="T74" fmla="*/ 2147483646 w 256"/>
                  <a:gd name="T75" fmla="*/ 2147483646 h 220"/>
                  <a:gd name="T76" fmla="*/ 2147483646 w 256"/>
                  <a:gd name="T77" fmla="*/ 2147483646 h 220"/>
                  <a:gd name="T78" fmla="*/ 2147483646 w 256"/>
                  <a:gd name="T79" fmla="*/ 2147483646 h 220"/>
                  <a:gd name="T80" fmla="*/ 2147483646 w 256"/>
                  <a:gd name="T81" fmla="*/ 2147483646 h 220"/>
                  <a:gd name="T82" fmla="*/ 2147483646 w 256"/>
                  <a:gd name="T83" fmla="*/ 2147483646 h 220"/>
                  <a:gd name="T84" fmla="*/ 2147483646 w 256"/>
                  <a:gd name="T85" fmla="*/ 2147483646 h 220"/>
                  <a:gd name="T86" fmla="*/ 2147483646 w 256"/>
                  <a:gd name="T87" fmla="*/ 2147483646 h 220"/>
                  <a:gd name="T88" fmla="*/ 2147483646 w 256"/>
                  <a:gd name="T89" fmla="*/ 2147483646 h 220"/>
                  <a:gd name="T90" fmla="*/ 2147483646 w 256"/>
                  <a:gd name="T91" fmla="*/ 2147483646 h 220"/>
                  <a:gd name="T92" fmla="*/ 2147483646 w 256"/>
                  <a:gd name="T93" fmla="*/ 2147483646 h 220"/>
                  <a:gd name="T94" fmla="*/ 2147483646 w 256"/>
                  <a:gd name="T95" fmla="*/ 2147483646 h 220"/>
                  <a:gd name="T96" fmla="*/ 2147483646 w 256"/>
                  <a:gd name="T97" fmla="*/ 2147483646 h 220"/>
                  <a:gd name="T98" fmla="*/ 2147483646 w 256"/>
                  <a:gd name="T99" fmla="*/ 0 h 220"/>
                  <a:gd name="T100" fmla="*/ 2147483646 w 256"/>
                  <a:gd name="T101" fmla="*/ 2147483646 h 220"/>
                  <a:gd name="T102" fmla="*/ 2147483646 w 256"/>
                  <a:gd name="T103" fmla="*/ 2147483646 h 220"/>
                  <a:gd name="T104" fmla="*/ 2147483646 w 256"/>
                  <a:gd name="T105" fmla="*/ 2147483646 h 220"/>
                  <a:gd name="T106" fmla="*/ 2147483646 w 256"/>
                  <a:gd name="T107" fmla="*/ 2147483646 h 220"/>
                  <a:gd name="T108" fmla="*/ 2147483646 w 256"/>
                  <a:gd name="T109" fmla="*/ 2147483646 h 220"/>
                  <a:gd name="T110" fmla="*/ 2147483646 w 256"/>
                  <a:gd name="T111" fmla="*/ 2147483646 h 220"/>
                  <a:gd name="T112" fmla="*/ 2147483646 w 256"/>
                  <a:gd name="T113" fmla="*/ 2147483646 h 220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256" h="220">
                    <a:moveTo>
                      <a:pt x="244" y="220"/>
                    </a:moveTo>
                    <a:cubicBezTo>
                      <a:pt x="12" y="220"/>
                      <a:pt x="12" y="220"/>
                      <a:pt x="12" y="220"/>
                    </a:cubicBezTo>
                    <a:cubicBezTo>
                      <a:pt x="5" y="220"/>
                      <a:pt x="0" y="215"/>
                      <a:pt x="0" y="208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0"/>
                      <a:pt x="0" y="129"/>
                      <a:pt x="1" y="128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4" y="39"/>
                      <a:pt x="39" y="36"/>
                      <a:pt x="4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29" y="120"/>
                      <a:pt x="29" y="120"/>
                      <a:pt x="29" y="120"/>
                    </a:cubicBezTo>
                    <a:cubicBezTo>
                      <a:pt x="56" y="120"/>
                      <a:pt x="56" y="120"/>
                      <a:pt x="56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75" y="120"/>
                      <a:pt x="80" y="125"/>
                      <a:pt x="80" y="13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176" y="132"/>
                      <a:pt x="176" y="132"/>
                      <a:pt x="176" y="132"/>
                    </a:cubicBezTo>
                    <a:cubicBezTo>
                      <a:pt x="176" y="125"/>
                      <a:pt x="181" y="120"/>
                      <a:pt x="188" y="120"/>
                    </a:cubicBezTo>
                    <a:cubicBezTo>
                      <a:pt x="200" y="120"/>
                      <a:pt x="200" y="120"/>
                      <a:pt x="200" y="120"/>
                    </a:cubicBezTo>
                    <a:cubicBezTo>
                      <a:pt x="227" y="120"/>
                      <a:pt x="227" y="120"/>
                      <a:pt x="227" y="12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192" y="60"/>
                      <a:pt x="192" y="60"/>
                      <a:pt x="192" y="60"/>
                    </a:cubicBezTo>
                    <a:cubicBezTo>
                      <a:pt x="152" y="60"/>
                      <a:pt x="152" y="60"/>
                      <a:pt x="152" y="60"/>
                    </a:cubicBezTo>
                    <a:cubicBezTo>
                      <a:pt x="152" y="44"/>
                      <a:pt x="152" y="44"/>
                      <a:pt x="152" y="44"/>
                    </a:cubicBezTo>
                    <a:cubicBezTo>
                      <a:pt x="152" y="36"/>
                      <a:pt x="152" y="36"/>
                      <a:pt x="152" y="36"/>
                    </a:cubicBezTo>
                    <a:cubicBezTo>
                      <a:pt x="192" y="36"/>
                      <a:pt x="192" y="36"/>
                      <a:pt x="192" y="36"/>
                    </a:cubicBezTo>
                    <a:cubicBezTo>
                      <a:pt x="212" y="36"/>
                      <a:pt x="212" y="36"/>
                      <a:pt x="212" y="36"/>
                    </a:cubicBezTo>
                    <a:cubicBezTo>
                      <a:pt x="217" y="36"/>
                      <a:pt x="222" y="39"/>
                      <a:pt x="223" y="44"/>
                    </a:cubicBezTo>
                    <a:cubicBezTo>
                      <a:pt x="255" y="128"/>
                      <a:pt x="255" y="128"/>
                      <a:pt x="255" y="128"/>
                    </a:cubicBezTo>
                    <a:cubicBezTo>
                      <a:pt x="256" y="129"/>
                      <a:pt x="256" y="130"/>
                      <a:pt x="256" y="132"/>
                    </a:cubicBezTo>
                    <a:cubicBezTo>
                      <a:pt x="256" y="208"/>
                      <a:pt x="256" y="208"/>
                      <a:pt x="256" y="208"/>
                    </a:cubicBezTo>
                    <a:cubicBezTo>
                      <a:pt x="256" y="215"/>
                      <a:pt x="251" y="220"/>
                      <a:pt x="244" y="220"/>
                    </a:cubicBezTo>
                    <a:moveTo>
                      <a:pt x="168" y="88"/>
                    </a:moveTo>
                    <a:cubicBezTo>
                      <a:pt x="168" y="91"/>
                      <a:pt x="167" y="94"/>
                      <a:pt x="164" y="96"/>
                    </a:cubicBezTo>
                    <a:cubicBezTo>
                      <a:pt x="136" y="124"/>
                      <a:pt x="136" y="124"/>
                      <a:pt x="136" y="124"/>
                    </a:cubicBezTo>
                    <a:cubicBezTo>
                      <a:pt x="134" y="127"/>
                      <a:pt x="131" y="128"/>
                      <a:pt x="128" y="128"/>
                    </a:cubicBezTo>
                    <a:cubicBezTo>
                      <a:pt x="125" y="128"/>
                      <a:pt x="122" y="127"/>
                      <a:pt x="120" y="124"/>
                    </a:cubicBezTo>
                    <a:cubicBezTo>
                      <a:pt x="92" y="96"/>
                      <a:pt x="92" y="96"/>
                      <a:pt x="92" y="96"/>
                    </a:cubicBezTo>
                    <a:cubicBezTo>
                      <a:pt x="89" y="94"/>
                      <a:pt x="88" y="91"/>
                      <a:pt x="88" y="88"/>
                    </a:cubicBezTo>
                    <a:cubicBezTo>
                      <a:pt x="88" y="81"/>
                      <a:pt x="93" y="76"/>
                      <a:pt x="100" y="76"/>
                    </a:cubicBezTo>
                    <a:cubicBezTo>
                      <a:pt x="103" y="76"/>
                      <a:pt x="106" y="77"/>
                      <a:pt x="108" y="80"/>
                    </a:cubicBezTo>
                    <a:cubicBezTo>
                      <a:pt x="116" y="87"/>
                      <a:pt x="116" y="87"/>
                      <a:pt x="116" y="87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32"/>
                      <a:pt x="116" y="32"/>
                      <a:pt x="116" y="3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5"/>
                      <a:pt x="121" y="0"/>
                      <a:pt x="128" y="0"/>
                    </a:cubicBezTo>
                    <a:cubicBezTo>
                      <a:pt x="135" y="0"/>
                      <a:pt x="140" y="5"/>
                      <a:pt x="140" y="12"/>
                    </a:cubicBezTo>
                    <a:cubicBezTo>
                      <a:pt x="140" y="36"/>
                      <a:pt x="140" y="36"/>
                      <a:pt x="140" y="36"/>
                    </a:cubicBezTo>
                    <a:cubicBezTo>
                      <a:pt x="140" y="40"/>
                      <a:pt x="140" y="40"/>
                      <a:pt x="140" y="40"/>
                    </a:cubicBezTo>
                    <a:cubicBezTo>
                      <a:pt x="140" y="87"/>
                      <a:pt x="140" y="87"/>
                      <a:pt x="140" y="87"/>
                    </a:cubicBezTo>
                    <a:cubicBezTo>
                      <a:pt x="148" y="80"/>
                      <a:pt x="148" y="80"/>
                      <a:pt x="148" y="80"/>
                    </a:cubicBezTo>
                    <a:cubicBezTo>
                      <a:pt x="150" y="77"/>
                      <a:pt x="153" y="76"/>
                      <a:pt x="156" y="76"/>
                    </a:cubicBezTo>
                    <a:cubicBezTo>
                      <a:pt x="163" y="76"/>
                      <a:pt x="168" y="81"/>
                      <a:pt x="168" y="88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6" name="Freeform 62">
                <a:extLst>
                  <a:ext uri="{FF2B5EF4-FFF2-40B4-BE49-F238E27FC236}">
                    <a16:creationId xmlns:a16="http://schemas.microsoft.com/office/drawing/2014/main" id="{E673DB9A-674F-1E4B-8C16-CC4576A5B6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08062" y="4150779"/>
                <a:ext cx="415925" cy="376238"/>
              </a:xfrm>
              <a:custGeom>
                <a:avLst/>
                <a:gdLst>
                  <a:gd name="T0" fmla="*/ 2147483646 w 256"/>
                  <a:gd name="T1" fmla="*/ 2147483646 h 232"/>
                  <a:gd name="T2" fmla="*/ 2147483646 w 256"/>
                  <a:gd name="T3" fmla="*/ 2147483646 h 232"/>
                  <a:gd name="T4" fmla="*/ 2147483646 w 256"/>
                  <a:gd name="T5" fmla="*/ 2147483646 h 232"/>
                  <a:gd name="T6" fmla="*/ 2147483646 w 256"/>
                  <a:gd name="T7" fmla="*/ 2147483646 h 232"/>
                  <a:gd name="T8" fmla="*/ 2147483646 w 256"/>
                  <a:gd name="T9" fmla="*/ 2147483646 h 232"/>
                  <a:gd name="T10" fmla="*/ 2147483646 w 256"/>
                  <a:gd name="T11" fmla="*/ 2147483646 h 232"/>
                  <a:gd name="T12" fmla="*/ 2147483646 w 256"/>
                  <a:gd name="T13" fmla="*/ 2147483646 h 232"/>
                  <a:gd name="T14" fmla="*/ 2147483646 w 256"/>
                  <a:gd name="T15" fmla="*/ 2147483646 h 232"/>
                  <a:gd name="T16" fmla="*/ 2147483646 w 256"/>
                  <a:gd name="T17" fmla="*/ 2147483646 h 232"/>
                  <a:gd name="T18" fmla="*/ 2147483646 w 256"/>
                  <a:gd name="T19" fmla="*/ 2147483646 h 232"/>
                  <a:gd name="T20" fmla="*/ 2147483646 w 256"/>
                  <a:gd name="T21" fmla="*/ 2147483646 h 232"/>
                  <a:gd name="T22" fmla="*/ 2147483646 w 256"/>
                  <a:gd name="T23" fmla="*/ 2147483646 h 232"/>
                  <a:gd name="T24" fmla="*/ 2147483646 w 256"/>
                  <a:gd name="T25" fmla="*/ 2147483646 h 232"/>
                  <a:gd name="T26" fmla="*/ 2147483646 w 256"/>
                  <a:gd name="T27" fmla="*/ 2147483646 h 232"/>
                  <a:gd name="T28" fmla="*/ 2147483646 w 256"/>
                  <a:gd name="T29" fmla="*/ 2147483646 h 232"/>
                  <a:gd name="T30" fmla="*/ 2147483646 w 256"/>
                  <a:gd name="T31" fmla="*/ 0 h 232"/>
                  <a:gd name="T32" fmla="*/ 2147483646 w 256"/>
                  <a:gd name="T33" fmla="*/ 2147483646 h 232"/>
                  <a:gd name="T34" fmla="*/ 2147483646 w 256"/>
                  <a:gd name="T35" fmla="*/ 2147483646 h 232"/>
                  <a:gd name="T36" fmla="*/ 2147483646 w 256"/>
                  <a:gd name="T37" fmla="*/ 2147483646 h 232"/>
                  <a:gd name="T38" fmla="*/ 2147483646 w 256"/>
                  <a:gd name="T39" fmla="*/ 2147483646 h 232"/>
                  <a:gd name="T40" fmla="*/ 2147483646 w 256"/>
                  <a:gd name="T41" fmla="*/ 2147483646 h 232"/>
                  <a:gd name="T42" fmla="*/ 2147483646 w 256"/>
                  <a:gd name="T43" fmla="*/ 2147483646 h 232"/>
                  <a:gd name="T44" fmla="*/ 2147483646 w 256"/>
                  <a:gd name="T45" fmla="*/ 2147483646 h 232"/>
                  <a:gd name="T46" fmla="*/ 2147483646 w 256"/>
                  <a:gd name="T47" fmla="*/ 2147483646 h 232"/>
                  <a:gd name="T48" fmla="*/ 2147483646 w 256"/>
                  <a:gd name="T49" fmla="*/ 2147483646 h 232"/>
                  <a:gd name="T50" fmla="*/ 0 w 256"/>
                  <a:gd name="T51" fmla="*/ 2147483646 h 232"/>
                  <a:gd name="T52" fmla="*/ 0 w 256"/>
                  <a:gd name="T53" fmla="*/ 2147483646 h 232"/>
                  <a:gd name="T54" fmla="*/ 0 w 256"/>
                  <a:gd name="T55" fmla="*/ 2147483646 h 232"/>
                  <a:gd name="T56" fmla="*/ 0 w 256"/>
                  <a:gd name="T57" fmla="*/ 2147483646 h 232"/>
                  <a:gd name="T58" fmla="*/ 2147483646 w 256"/>
                  <a:gd name="T59" fmla="*/ 2147483646 h 232"/>
                  <a:gd name="T60" fmla="*/ 2147483646 w 256"/>
                  <a:gd name="T61" fmla="*/ 2147483646 h 232"/>
                  <a:gd name="T62" fmla="*/ 2147483646 w 256"/>
                  <a:gd name="T63" fmla="*/ 2147483646 h 232"/>
                  <a:gd name="T64" fmla="*/ 2147483646 w 256"/>
                  <a:gd name="T65" fmla="*/ 2147483646 h 232"/>
                  <a:gd name="T66" fmla="*/ 2147483646 w 256"/>
                  <a:gd name="T67" fmla="*/ 2147483646 h 232"/>
                  <a:gd name="T68" fmla="*/ 2147483646 w 256"/>
                  <a:gd name="T69" fmla="*/ 2147483646 h 232"/>
                  <a:gd name="T70" fmla="*/ 0 w 256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56" h="232">
                    <a:moveTo>
                      <a:pt x="244" y="232"/>
                    </a:moveTo>
                    <a:cubicBezTo>
                      <a:pt x="224" y="232"/>
                      <a:pt x="224" y="232"/>
                      <a:pt x="224" y="232"/>
                    </a:cubicBezTo>
                    <a:cubicBezTo>
                      <a:pt x="224" y="136"/>
                      <a:pt x="224" y="136"/>
                      <a:pt x="224" y="136"/>
                    </a:cubicBezTo>
                    <a:cubicBezTo>
                      <a:pt x="224" y="60"/>
                      <a:pt x="224" y="60"/>
                      <a:pt x="224" y="60"/>
                    </a:cubicBezTo>
                    <a:cubicBezTo>
                      <a:pt x="244" y="60"/>
                      <a:pt x="244" y="60"/>
                      <a:pt x="244" y="60"/>
                    </a:cubicBezTo>
                    <a:cubicBezTo>
                      <a:pt x="251" y="60"/>
                      <a:pt x="256" y="65"/>
                      <a:pt x="256" y="72"/>
                    </a:cubicBezTo>
                    <a:cubicBezTo>
                      <a:pt x="256" y="148"/>
                      <a:pt x="256" y="148"/>
                      <a:pt x="256" y="148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220"/>
                      <a:pt x="256" y="220"/>
                      <a:pt x="256" y="220"/>
                    </a:cubicBezTo>
                    <a:cubicBezTo>
                      <a:pt x="256" y="227"/>
                      <a:pt x="251" y="232"/>
                      <a:pt x="244" y="232"/>
                    </a:cubicBezTo>
                    <a:moveTo>
                      <a:pt x="44" y="232"/>
                    </a:moveTo>
                    <a:cubicBezTo>
                      <a:pt x="44" y="136"/>
                      <a:pt x="44" y="136"/>
                      <a:pt x="44" y="136"/>
                    </a:cubicBezTo>
                    <a:cubicBezTo>
                      <a:pt x="44" y="132"/>
                      <a:pt x="44" y="132"/>
                      <a:pt x="44" y="132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27"/>
                      <a:pt x="95" y="0"/>
                      <a:pt x="128" y="0"/>
                    </a:cubicBezTo>
                    <a:cubicBezTo>
                      <a:pt x="161" y="0"/>
                      <a:pt x="188" y="27"/>
                      <a:pt x="188" y="60"/>
                    </a:cubicBezTo>
                    <a:cubicBezTo>
                      <a:pt x="212" y="60"/>
                      <a:pt x="212" y="60"/>
                      <a:pt x="212" y="60"/>
                    </a:cubicBezTo>
                    <a:cubicBezTo>
                      <a:pt x="212" y="136"/>
                      <a:pt x="212" y="136"/>
                      <a:pt x="212" y="136"/>
                    </a:cubicBezTo>
                    <a:cubicBezTo>
                      <a:pt x="212" y="232"/>
                      <a:pt x="212" y="232"/>
                      <a:pt x="212" y="232"/>
                    </a:cubicBezTo>
                    <a:lnTo>
                      <a:pt x="44" y="232"/>
                    </a:lnTo>
                    <a:close/>
                    <a:moveTo>
                      <a:pt x="128" y="24"/>
                    </a:moveTo>
                    <a:cubicBezTo>
                      <a:pt x="108" y="24"/>
                      <a:pt x="92" y="40"/>
                      <a:pt x="92" y="60"/>
                    </a:cubicBezTo>
                    <a:cubicBezTo>
                      <a:pt x="164" y="60"/>
                      <a:pt x="164" y="60"/>
                      <a:pt x="164" y="60"/>
                    </a:cubicBezTo>
                    <a:cubicBezTo>
                      <a:pt x="164" y="40"/>
                      <a:pt x="148" y="24"/>
                      <a:pt x="128" y="24"/>
                    </a:cubicBezTo>
                    <a:moveTo>
                      <a:pt x="0" y="220"/>
                    </a:moveTo>
                    <a:cubicBezTo>
                      <a:pt x="0" y="196"/>
                      <a:pt x="0" y="196"/>
                      <a:pt x="0" y="196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65"/>
                      <a:pt x="5" y="60"/>
                      <a:pt x="1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2" y="132"/>
                      <a:pt x="32" y="132"/>
                      <a:pt x="32" y="132"/>
                    </a:cubicBezTo>
                    <a:cubicBezTo>
                      <a:pt x="32" y="136"/>
                      <a:pt x="32" y="136"/>
                      <a:pt x="32" y="136"/>
                    </a:cubicBezTo>
                    <a:cubicBezTo>
                      <a:pt x="32" y="232"/>
                      <a:pt x="32" y="232"/>
                      <a:pt x="32" y="232"/>
                    </a:cubicBez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7" name="Freeform 63">
                <a:extLst>
                  <a:ext uri="{FF2B5EF4-FFF2-40B4-BE49-F238E27FC236}">
                    <a16:creationId xmlns:a16="http://schemas.microsoft.com/office/drawing/2014/main" id="{A0B9B725-420B-4F4B-A4DE-6B7DCC62E4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75908" y="3988060"/>
                <a:ext cx="323850" cy="350838"/>
              </a:xfrm>
              <a:custGeom>
                <a:avLst/>
                <a:gdLst>
                  <a:gd name="T0" fmla="*/ 2147483646 w 200"/>
                  <a:gd name="T1" fmla="*/ 2147483646 h 216"/>
                  <a:gd name="T2" fmla="*/ 2147483646 w 200"/>
                  <a:gd name="T3" fmla="*/ 2147483646 h 216"/>
                  <a:gd name="T4" fmla="*/ 2147483646 w 200"/>
                  <a:gd name="T5" fmla="*/ 2147483646 h 216"/>
                  <a:gd name="T6" fmla="*/ 2147483646 w 200"/>
                  <a:gd name="T7" fmla="*/ 2147483646 h 216"/>
                  <a:gd name="T8" fmla="*/ 2147483646 w 200"/>
                  <a:gd name="T9" fmla="*/ 2147483646 h 216"/>
                  <a:gd name="T10" fmla="*/ 2147483646 w 200"/>
                  <a:gd name="T11" fmla="*/ 2147483646 h 216"/>
                  <a:gd name="T12" fmla="*/ 2147483646 w 200"/>
                  <a:gd name="T13" fmla="*/ 0 h 216"/>
                  <a:gd name="T14" fmla="*/ 2147483646 w 200"/>
                  <a:gd name="T15" fmla="*/ 0 h 216"/>
                  <a:gd name="T16" fmla="*/ 2147483646 w 200"/>
                  <a:gd name="T17" fmla="*/ 0 h 216"/>
                  <a:gd name="T18" fmla="*/ 2147483646 w 200"/>
                  <a:gd name="T19" fmla="*/ 0 h 216"/>
                  <a:gd name="T20" fmla="*/ 2147483646 w 200"/>
                  <a:gd name="T21" fmla="*/ 0 h 216"/>
                  <a:gd name="T22" fmla="*/ 2147483646 w 200"/>
                  <a:gd name="T23" fmla="*/ 2147483646 h 216"/>
                  <a:gd name="T24" fmla="*/ 2147483646 w 200"/>
                  <a:gd name="T25" fmla="*/ 2147483646 h 216"/>
                  <a:gd name="T26" fmla="*/ 2147483646 w 200"/>
                  <a:gd name="T27" fmla="*/ 2147483646 h 216"/>
                  <a:gd name="T28" fmla="*/ 2147483646 w 200"/>
                  <a:gd name="T29" fmla="*/ 2147483646 h 216"/>
                  <a:gd name="T30" fmla="*/ 2147483646 w 200"/>
                  <a:gd name="T31" fmla="*/ 2147483646 h 216"/>
                  <a:gd name="T32" fmla="*/ 2147483646 w 200"/>
                  <a:gd name="T33" fmla="*/ 2147483646 h 216"/>
                  <a:gd name="T34" fmla="*/ 2147483646 w 200"/>
                  <a:gd name="T35" fmla="*/ 2147483646 h 216"/>
                  <a:gd name="T36" fmla="*/ 2147483646 w 200"/>
                  <a:gd name="T37" fmla="*/ 2147483646 h 216"/>
                  <a:gd name="T38" fmla="*/ 2147483646 w 200"/>
                  <a:gd name="T39" fmla="*/ 2147483646 h 216"/>
                  <a:gd name="T40" fmla="*/ 2147483646 w 200"/>
                  <a:gd name="T41" fmla="*/ 2147483646 h 216"/>
                  <a:gd name="T42" fmla="*/ 2147483646 w 200"/>
                  <a:gd name="T43" fmla="*/ 2147483646 h 216"/>
                  <a:gd name="T44" fmla="*/ 2147483646 w 200"/>
                  <a:gd name="T45" fmla="*/ 2147483646 h 216"/>
                  <a:gd name="T46" fmla="*/ 2147483646 w 200"/>
                  <a:gd name="T47" fmla="*/ 2147483646 h 216"/>
                  <a:gd name="T48" fmla="*/ 2147483646 w 200"/>
                  <a:gd name="T49" fmla="*/ 2147483646 h 216"/>
                  <a:gd name="T50" fmla="*/ 2147483646 w 200"/>
                  <a:gd name="T51" fmla="*/ 2147483646 h 216"/>
                  <a:gd name="T52" fmla="*/ 2147483646 w 200"/>
                  <a:gd name="T53" fmla="*/ 2147483646 h 216"/>
                  <a:gd name="T54" fmla="*/ 2147483646 w 200"/>
                  <a:gd name="T55" fmla="*/ 2147483646 h 216"/>
                  <a:gd name="T56" fmla="*/ 2147483646 w 200"/>
                  <a:gd name="T57" fmla="*/ 2147483646 h 216"/>
                  <a:gd name="T58" fmla="*/ 2147483646 w 200"/>
                  <a:gd name="T59" fmla="*/ 2147483646 h 216"/>
                  <a:gd name="T60" fmla="*/ 2147483646 w 200"/>
                  <a:gd name="T61" fmla="*/ 2147483646 h 216"/>
                  <a:gd name="T62" fmla="*/ 2147483646 w 200"/>
                  <a:gd name="T63" fmla="*/ 2147483646 h 216"/>
                  <a:gd name="T64" fmla="*/ 2147483646 w 200"/>
                  <a:gd name="T65" fmla="*/ 2147483646 h 216"/>
                  <a:gd name="T66" fmla="*/ 2147483646 w 200"/>
                  <a:gd name="T67" fmla="*/ 2147483646 h 216"/>
                  <a:gd name="T68" fmla="*/ 2147483646 w 200"/>
                  <a:gd name="T69" fmla="*/ 2147483646 h 216"/>
                  <a:gd name="T70" fmla="*/ 2147483646 w 200"/>
                  <a:gd name="T71" fmla="*/ 2147483646 h 216"/>
                  <a:gd name="T72" fmla="*/ 2147483646 w 200"/>
                  <a:gd name="T73" fmla="*/ 2147483646 h 216"/>
                  <a:gd name="T74" fmla="*/ 2147483646 w 200"/>
                  <a:gd name="T75" fmla="*/ 2147483646 h 216"/>
                  <a:gd name="T76" fmla="*/ 2147483646 w 200"/>
                  <a:gd name="T77" fmla="*/ 2147483646 h 216"/>
                  <a:gd name="T78" fmla="*/ 2147483646 w 200"/>
                  <a:gd name="T79" fmla="*/ 2147483646 h 216"/>
                  <a:gd name="T80" fmla="*/ 0 w 200"/>
                  <a:gd name="T81" fmla="*/ 2147483646 h 216"/>
                  <a:gd name="T82" fmla="*/ 0 w 200"/>
                  <a:gd name="T83" fmla="*/ 2147483646 h 216"/>
                  <a:gd name="T84" fmla="*/ 0 w 200"/>
                  <a:gd name="T85" fmla="*/ 2147483646 h 216"/>
                  <a:gd name="T86" fmla="*/ 0 w 200"/>
                  <a:gd name="T87" fmla="*/ 2147483646 h 216"/>
                  <a:gd name="T88" fmla="*/ 0 w 200"/>
                  <a:gd name="T89" fmla="*/ 2147483646 h 216"/>
                  <a:gd name="T90" fmla="*/ 0 w 200"/>
                  <a:gd name="T91" fmla="*/ 2147483646 h 216"/>
                  <a:gd name="T92" fmla="*/ 2147483646 w 200"/>
                  <a:gd name="T93" fmla="*/ 2147483646 h 216"/>
                  <a:gd name="T94" fmla="*/ 2147483646 w 200"/>
                  <a:gd name="T95" fmla="*/ 2147483646 h 216"/>
                  <a:gd name="T96" fmla="*/ 2147483646 w 200"/>
                  <a:gd name="T97" fmla="*/ 2147483646 h 216"/>
                  <a:gd name="T98" fmla="*/ 2147483646 w 200"/>
                  <a:gd name="T99" fmla="*/ 2147483646 h 216"/>
                  <a:gd name="T100" fmla="*/ 2147483646 w 200"/>
                  <a:gd name="T101" fmla="*/ 2147483646 h 216"/>
                  <a:gd name="T102" fmla="*/ 2147483646 w 200"/>
                  <a:gd name="T103" fmla="*/ 2147483646 h 216"/>
                  <a:gd name="T104" fmla="*/ 2147483646 w 200"/>
                  <a:gd name="T105" fmla="*/ 2147483646 h 216"/>
                  <a:gd name="T106" fmla="*/ 2147483646 w 200"/>
                  <a:gd name="T107" fmla="*/ 2147483646 h 21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200" h="216">
                    <a:moveTo>
                      <a:pt x="197" y="104"/>
                    </a:moveTo>
                    <a:cubicBezTo>
                      <a:pt x="197" y="104"/>
                      <a:pt x="197" y="104"/>
                      <a:pt x="197" y="104"/>
                    </a:cubicBezTo>
                    <a:cubicBezTo>
                      <a:pt x="196" y="105"/>
                      <a:pt x="196" y="105"/>
                      <a:pt x="196" y="105"/>
                    </a:cubicBezTo>
                    <a:cubicBezTo>
                      <a:pt x="100" y="12"/>
                      <a:pt x="100" y="12"/>
                      <a:pt x="100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5"/>
                      <a:pt x="17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3" y="0"/>
                      <a:pt x="106" y="1"/>
                      <a:pt x="109" y="4"/>
                    </a:cubicBezTo>
                    <a:cubicBezTo>
                      <a:pt x="176" y="68"/>
                      <a:pt x="176" y="68"/>
                      <a:pt x="176" y="68"/>
                    </a:cubicBezTo>
                    <a:cubicBezTo>
                      <a:pt x="176" y="68"/>
                      <a:pt x="176" y="68"/>
                      <a:pt x="176" y="68"/>
                    </a:cubicBezTo>
                    <a:cubicBezTo>
                      <a:pt x="196" y="87"/>
                      <a:pt x="196" y="87"/>
                      <a:pt x="196" y="87"/>
                    </a:cubicBezTo>
                    <a:cubicBezTo>
                      <a:pt x="199" y="90"/>
                      <a:pt x="200" y="93"/>
                      <a:pt x="200" y="96"/>
                    </a:cubicBezTo>
                    <a:cubicBezTo>
                      <a:pt x="200" y="99"/>
                      <a:pt x="199" y="102"/>
                      <a:pt x="197" y="104"/>
                    </a:cubicBezTo>
                    <a:moveTo>
                      <a:pt x="88" y="24"/>
                    </a:moveTo>
                    <a:cubicBezTo>
                      <a:pt x="88" y="24"/>
                      <a:pt x="88" y="24"/>
                      <a:pt x="88" y="24"/>
                    </a:cubicBezTo>
                    <a:cubicBezTo>
                      <a:pt x="88" y="24"/>
                      <a:pt x="88" y="24"/>
                      <a:pt x="88" y="24"/>
                    </a:cubicBezTo>
                    <a:cubicBezTo>
                      <a:pt x="91" y="24"/>
                      <a:pt x="94" y="25"/>
                      <a:pt x="97" y="28"/>
                    </a:cubicBezTo>
                    <a:cubicBezTo>
                      <a:pt x="188" y="115"/>
                      <a:pt x="188" y="115"/>
                      <a:pt x="188" y="115"/>
                    </a:cubicBezTo>
                    <a:cubicBezTo>
                      <a:pt x="190" y="117"/>
                      <a:pt x="191" y="119"/>
                      <a:pt x="192" y="122"/>
                    </a:cubicBezTo>
                    <a:cubicBezTo>
                      <a:pt x="192" y="122"/>
                      <a:pt x="192" y="122"/>
                      <a:pt x="192" y="122"/>
                    </a:cubicBezTo>
                    <a:cubicBezTo>
                      <a:pt x="192" y="122"/>
                      <a:pt x="192" y="122"/>
                      <a:pt x="192" y="123"/>
                    </a:cubicBezTo>
                    <a:cubicBezTo>
                      <a:pt x="192" y="123"/>
                      <a:pt x="192" y="123"/>
                      <a:pt x="192" y="123"/>
                    </a:cubicBezTo>
                    <a:cubicBezTo>
                      <a:pt x="192" y="123"/>
                      <a:pt x="192" y="123"/>
                      <a:pt x="192" y="124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2" y="127"/>
                      <a:pt x="191" y="130"/>
                      <a:pt x="189" y="132"/>
                    </a:cubicBezTo>
                    <a:cubicBezTo>
                      <a:pt x="189" y="132"/>
                      <a:pt x="189" y="132"/>
                      <a:pt x="189" y="132"/>
                    </a:cubicBezTo>
                    <a:cubicBezTo>
                      <a:pt x="121" y="212"/>
                      <a:pt x="121" y="212"/>
                      <a:pt x="121" y="212"/>
                    </a:cubicBezTo>
                    <a:cubicBezTo>
                      <a:pt x="121" y="212"/>
                      <a:pt x="121" y="212"/>
                      <a:pt x="121" y="212"/>
                    </a:cubicBezTo>
                    <a:cubicBezTo>
                      <a:pt x="119" y="214"/>
                      <a:pt x="116" y="216"/>
                      <a:pt x="112" y="216"/>
                    </a:cubicBezTo>
                    <a:cubicBezTo>
                      <a:pt x="112" y="216"/>
                      <a:pt x="111" y="216"/>
                      <a:pt x="111" y="216"/>
                    </a:cubicBezTo>
                    <a:cubicBezTo>
                      <a:pt x="111" y="216"/>
                      <a:pt x="110" y="216"/>
                      <a:pt x="110" y="216"/>
                    </a:cubicBezTo>
                    <a:cubicBezTo>
                      <a:pt x="110" y="216"/>
                      <a:pt x="110" y="216"/>
                      <a:pt x="110" y="216"/>
                    </a:cubicBezTo>
                    <a:cubicBezTo>
                      <a:pt x="108" y="215"/>
                      <a:pt x="106" y="214"/>
                      <a:pt x="104" y="213"/>
                    </a:cubicBezTo>
                    <a:cubicBezTo>
                      <a:pt x="104" y="213"/>
                      <a:pt x="104" y="213"/>
                      <a:pt x="104" y="213"/>
                    </a:cubicBezTo>
                    <a:cubicBezTo>
                      <a:pt x="4" y="121"/>
                      <a:pt x="4" y="121"/>
                      <a:pt x="4" y="121"/>
                    </a:cubicBezTo>
                    <a:cubicBezTo>
                      <a:pt x="4" y="121"/>
                      <a:pt x="4" y="121"/>
                      <a:pt x="4" y="121"/>
                    </a:cubicBezTo>
                    <a:cubicBezTo>
                      <a:pt x="2" y="119"/>
                      <a:pt x="0" y="116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29"/>
                      <a:pt x="5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lnTo>
                      <a:pt x="88" y="24"/>
                    </a:lnTo>
                    <a:close/>
                    <a:moveTo>
                      <a:pt x="32" y="72"/>
                    </a:moveTo>
                    <a:cubicBezTo>
                      <a:pt x="41" y="72"/>
                      <a:pt x="48" y="65"/>
                      <a:pt x="48" y="56"/>
                    </a:cubicBezTo>
                    <a:cubicBezTo>
                      <a:pt x="48" y="47"/>
                      <a:pt x="41" y="40"/>
                      <a:pt x="32" y="40"/>
                    </a:cubicBezTo>
                    <a:cubicBezTo>
                      <a:pt x="23" y="40"/>
                      <a:pt x="16" y="47"/>
                      <a:pt x="16" y="56"/>
                    </a:cubicBezTo>
                    <a:cubicBezTo>
                      <a:pt x="16" y="65"/>
                      <a:pt x="23" y="72"/>
                      <a:pt x="32" y="7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8" name="Freeform 77">
                <a:extLst>
                  <a:ext uri="{FF2B5EF4-FFF2-40B4-BE49-F238E27FC236}">
                    <a16:creationId xmlns:a16="http://schemas.microsoft.com/office/drawing/2014/main" id="{AB0598D2-64D1-0840-94F6-85BE2C00D6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21908" y="4898089"/>
                <a:ext cx="415925" cy="338138"/>
              </a:xfrm>
              <a:custGeom>
                <a:avLst/>
                <a:gdLst>
                  <a:gd name="T0" fmla="*/ 2147483646 w 256"/>
                  <a:gd name="T1" fmla="*/ 2147483646 h 208"/>
                  <a:gd name="T2" fmla="*/ 2147483646 w 256"/>
                  <a:gd name="T3" fmla="*/ 2147483646 h 208"/>
                  <a:gd name="T4" fmla="*/ 0 w 256"/>
                  <a:gd name="T5" fmla="*/ 2147483646 h 208"/>
                  <a:gd name="T6" fmla="*/ 0 w 256"/>
                  <a:gd name="T7" fmla="*/ 2147483646 h 208"/>
                  <a:gd name="T8" fmla="*/ 2147483646 w 256"/>
                  <a:gd name="T9" fmla="*/ 2147483646 h 208"/>
                  <a:gd name="T10" fmla="*/ 2147483646 w 256"/>
                  <a:gd name="T11" fmla="*/ 2147483646 h 208"/>
                  <a:gd name="T12" fmla="*/ 2147483646 w 256"/>
                  <a:gd name="T13" fmla="*/ 2147483646 h 208"/>
                  <a:gd name="T14" fmla="*/ 2147483646 w 256"/>
                  <a:gd name="T15" fmla="*/ 0 h 208"/>
                  <a:gd name="T16" fmla="*/ 2147483646 w 256"/>
                  <a:gd name="T17" fmla="*/ 0 h 208"/>
                  <a:gd name="T18" fmla="*/ 2147483646 w 256"/>
                  <a:gd name="T19" fmla="*/ 2147483646 h 208"/>
                  <a:gd name="T20" fmla="*/ 2147483646 w 256"/>
                  <a:gd name="T21" fmla="*/ 2147483646 h 208"/>
                  <a:gd name="T22" fmla="*/ 2147483646 w 256"/>
                  <a:gd name="T23" fmla="*/ 2147483646 h 208"/>
                  <a:gd name="T24" fmla="*/ 2147483646 w 256"/>
                  <a:gd name="T25" fmla="*/ 2147483646 h 208"/>
                  <a:gd name="T26" fmla="*/ 2147483646 w 256"/>
                  <a:gd name="T27" fmla="*/ 2147483646 h 208"/>
                  <a:gd name="T28" fmla="*/ 2147483646 w 256"/>
                  <a:gd name="T29" fmla="*/ 2147483646 h 208"/>
                  <a:gd name="T30" fmla="*/ 2147483646 w 256"/>
                  <a:gd name="T31" fmla="*/ 2147483646 h 208"/>
                  <a:gd name="T32" fmla="*/ 2147483646 w 256"/>
                  <a:gd name="T33" fmla="*/ 2147483646 h 208"/>
                  <a:gd name="T34" fmla="*/ 2147483646 w 256"/>
                  <a:gd name="T35" fmla="*/ 2147483646 h 208"/>
                  <a:gd name="T36" fmla="*/ 2147483646 w 256"/>
                  <a:gd name="T37" fmla="*/ 2147483646 h 208"/>
                  <a:gd name="T38" fmla="*/ 2147483646 w 256"/>
                  <a:gd name="T39" fmla="*/ 2147483646 h 208"/>
                  <a:gd name="T40" fmla="*/ 2147483646 w 256"/>
                  <a:gd name="T41" fmla="*/ 2147483646 h 208"/>
                  <a:gd name="T42" fmla="*/ 2147483646 w 256"/>
                  <a:gd name="T43" fmla="*/ 2147483646 h 208"/>
                  <a:gd name="T44" fmla="*/ 2147483646 w 256"/>
                  <a:gd name="T45" fmla="*/ 2147483646 h 208"/>
                  <a:gd name="T46" fmla="*/ 2147483646 w 256"/>
                  <a:gd name="T47" fmla="*/ 2147483646 h 208"/>
                  <a:gd name="T48" fmla="*/ 2147483646 w 256"/>
                  <a:gd name="T49" fmla="*/ 2147483646 h 208"/>
                  <a:gd name="T50" fmla="*/ 2147483646 w 256"/>
                  <a:gd name="T51" fmla="*/ 2147483646 h 20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6" h="208">
                    <a:moveTo>
                      <a:pt x="244" y="208"/>
                    </a:moveTo>
                    <a:cubicBezTo>
                      <a:pt x="12" y="208"/>
                      <a:pt x="12" y="208"/>
                      <a:pt x="12" y="208"/>
                    </a:cubicBezTo>
                    <a:cubicBezTo>
                      <a:pt x="5" y="208"/>
                      <a:pt x="0" y="203"/>
                      <a:pt x="0" y="19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29"/>
                      <a:pt x="5" y="24"/>
                      <a:pt x="12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85" y="2"/>
                      <a:pt x="88" y="0"/>
                      <a:pt x="92" y="0"/>
                    </a:cubicBezTo>
                    <a:cubicBezTo>
                      <a:pt x="164" y="0"/>
                      <a:pt x="164" y="0"/>
                      <a:pt x="164" y="0"/>
                    </a:cubicBezTo>
                    <a:cubicBezTo>
                      <a:pt x="167" y="0"/>
                      <a:pt x="170" y="1"/>
                      <a:pt x="173" y="4"/>
                    </a:cubicBezTo>
                    <a:cubicBezTo>
                      <a:pt x="173" y="4"/>
                      <a:pt x="173" y="4"/>
                      <a:pt x="173" y="4"/>
                    </a:cubicBezTo>
                    <a:cubicBezTo>
                      <a:pt x="193" y="24"/>
                      <a:pt x="193" y="24"/>
                      <a:pt x="193" y="24"/>
                    </a:cubicBezTo>
                    <a:cubicBezTo>
                      <a:pt x="244" y="24"/>
                      <a:pt x="244" y="24"/>
                      <a:pt x="244" y="24"/>
                    </a:cubicBezTo>
                    <a:cubicBezTo>
                      <a:pt x="251" y="24"/>
                      <a:pt x="256" y="29"/>
                      <a:pt x="256" y="36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203"/>
                      <a:pt x="251" y="208"/>
                      <a:pt x="244" y="208"/>
                    </a:cubicBezTo>
                    <a:moveTo>
                      <a:pt x="128" y="40"/>
                    </a:moveTo>
                    <a:cubicBezTo>
                      <a:pt x="88" y="40"/>
                      <a:pt x="56" y="72"/>
                      <a:pt x="56" y="112"/>
                    </a:cubicBezTo>
                    <a:cubicBezTo>
                      <a:pt x="56" y="152"/>
                      <a:pt x="88" y="184"/>
                      <a:pt x="128" y="184"/>
                    </a:cubicBezTo>
                    <a:cubicBezTo>
                      <a:pt x="168" y="184"/>
                      <a:pt x="200" y="152"/>
                      <a:pt x="200" y="112"/>
                    </a:cubicBezTo>
                    <a:cubicBezTo>
                      <a:pt x="200" y="72"/>
                      <a:pt x="168" y="40"/>
                      <a:pt x="128" y="40"/>
                    </a:cubicBezTo>
                    <a:moveTo>
                      <a:pt x="128" y="160"/>
                    </a:moveTo>
                    <a:cubicBezTo>
                      <a:pt x="101" y="160"/>
                      <a:pt x="80" y="139"/>
                      <a:pt x="80" y="112"/>
                    </a:cubicBezTo>
                    <a:cubicBezTo>
                      <a:pt x="80" y="85"/>
                      <a:pt x="101" y="64"/>
                      <a:pt x="128" y="64"/>
                    </a:cubicBezTo>
                    <a:cubicBezTo>
                      <a:pt x="155" y="64"/>
                      <a:pt x="176" y="85"/>
                      <a:pt x="176" y="112"/>
                    </a:cubicBezTo>
                    <a:cubicBezTo>
                      <a:pt x="176" y="139"/>
                      <a:pt x="155" y="160"/>
                      <a:pt x="128" y="160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9" name="Freeform 87">
                <a:extLst>
                  <a:ext uri="{FF2B5EF4-FFF2-40B4-BE49-F238E27FC236}">
                    <a16:creationId xmlns:a16="http://schemas.microsoft.com/office/drawing/2014/main" id="{4F7B4389-1E5F-3C49-8931-CC0B87114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44886" y="5192799"/>
                <a:ext cx="415925" cy="352425"/>
              </a:xfrm>
              <a:custGeom>
                <a:avLst/>
                <a:gdLst>
                  <a:gd name="T0" fmla="*/ 2147483646 w 256"/>
                  <a:gd name="T1" fmla="*/ 2147483646 h 216"/>
                  <a:gd name="T2" fmla="*/ 2147483646 w 256"/>
                  <a:gd name="T3" fmla="*/ 2147483646 h 216"/>
                  <a:gd name="T4" fmla="*/ 0 w 256"/>
                  <a:gd name="T5" fmla="*/ 2147483646 h 216"/>
                  <a:gd name="T6" fmla="*/ 2147483646 w 256"/>
                  <a:gd name="T7" fmla="*/ 0 h 216"/>
                  <a:gd name="T8" fmla="*/ 2147483646 w 256"/>
                  <a:gd name="T9" fmla="*/ 0 h 216"/>
                  <a:gd name="T10" fmla="*/ 2147483646 w 256"/>
                  <a:gd name="T11" fmla="*/ 2147483646 h 216"/>
                  <a:gd name="T12" fmla="*/ 2147483646 w 256"/>
                  <a:gd name="T13" fmla="*/ 2147483646 h 216"/>
                  <a:gd name="T14" fmla="*/ 2147483646 w 256"/>
                  <a:gd name="T15" fmla="*/ 2147483646 h 216"/>
                  <a:gd name="T16" fmla="*/ 2147483646 w 256"/>
                  <a:gd name="T17" fmla="*/ 2147483646 h 216"/>
                  <a:gd name="T18" fmla="*/ 2147483646 w 256"/>
                  <a:gd name="T19" fmla="*/ 2147483646 h 216"/>
                  <a:gd name="T20" fmla="*/ 2147483646 w 256"/>
                  <a:gd name="T21" fmla="*/ 2147483646 h 216"/>
                  <a:gd name="T22" fmla="*/ 2147483646 w 256"/>
                  <a:gd name="T23" fmla="*/ 2147483646 h 216"/>
                  <a:gd name="T24" fmla="*/ 2147483646 w 256"/>
                  <a:gd name="T25" fmla="*/ 2147483646 h 216"/>
                  <a:gd name="T26" fmla="*/ 2147483646 w 256"/>
                  <a:gd name="T27" fmla="*/ 2147483646 h 216"/>
                  <a:gd name="T28" fmla="*/ 2147483646 w 256"/>
                  <a:gd name="T29" fmla="*/ 2147483646 h 216"/>
                  <a:gd name="T30" fmla="*/ 2147483646 w 256"/>
                  <a:gd name="T31" fmla="*/ 2147483646 h 216"/>
                  <a:gd name="T32" fmla="*/ 2147483646 w 256"/>
                  <a:gd name="T33" fmla="*/ 2147483646 h 216"/>
                  <a:gd name="T34" fmla="*/ 2147483646 w 256"/>
                  <a:gd name="T35" fmla="*/ 2147483646 h 216"/>
                  <a:gd name="T36" fmla="*/ 0 w 256"/>
                  <a:gd name="T37" fmla="*/ 2147483646 h 216"/>
                  <a:gd name="T38" fmla="*/ 2147483646 w 256"/>
                  <a:gd name="T39" fmla="*/ 2147483646 h 216"/>
                  <a:gd name="T40" fmla="*/ 2147483646 w 256"/>
                  <a:gd name="T41" fmla="*/ 2147483646 h 216"/>
                  <a:gd name="T42" fmla="*/ 2147483646 w 256"/>
                  <a:gd name="T43" fmla="*/ 2147483646 h 216"/>
                  <a:gd name="T44" fmla="*/ 2147483646 w 256"/>
                  <a:gd name="T45" fmla="*/ 2147483646 h 216"/>
                  <a:gd name="T46" fmla="*/ 2147483646 w 256"/>
                  <a:gd name="T47" fmla="*/ 2147483646 h 216"/>
                  <a:gd name="T48" fmla="*/ 2147483646 w 256"/>
                  <a:gd name="T49" fmla="*/ 2147483646 h 216"/>
                  <a:gd name="T50" fmla="*/ 0 w 256"/>
                  <a:gd name="T51" fmla="*/ 2147483646 h 216"/>
                  <a:gd name="T52" fmla="*/ 2147483646 w 256"/>
                  <a:gd name="T53" fmla="*/ 2147483646 h 216"/>
                  <a:gd name="T54" fmla="*/ 2147483646 w 256"/>
                  <a:gd name="T55" fmla="*/ 2147483646 h 216"/>
                  <a:gd name="T56" fmla="*/ 2147483646 w 256"/>
                  <a:gd name="T57" fmla="*/ 2147483646 h 216"/>
                  <a:gd name="T58" fmla="*/ 2147483646 w 256"/>
                  <a:gd name="T59" fmla="*/ 2147483646 h 216"/>
                  <a:gd name="T60" fmla="*/ 2147483646 w 256"/>
                  <a:gd name="T61" fmla="*/ 2147483646 h 216"/>
                  <a:gd name="T62" fmla="*/ 2147483646 w 256"/>
                  <a:gd name="T63" fmla="*/ 2147483646 h 216"/>
                  <a:gd name="T64" fmla="*/ 2147483646 w 256"/>
                  <a:gd name="T65" fmla="*/ 2147483646 h 216"/>
                  <a:gd name="T66" fmla="*/ 2147483646 w 256"/>
                  <a:gd name="T67" fmla="*/ 2147483646 h 216"/>
                  <a:gd name="T68" fmla="*/ 2147483646 w 256"/>
                  <a:gd name="T69" fmla="*/ 2147483646 h 216"/>
                  <a:gd name="T70" fmla="*/ 0 w 256"/>
                  <a:gd name="T71" fmla="*/ 2147483646 h 216"/>
                  <a:gd name="T72" fmla="*/ 2147483646 w 256"/>
                  <a:gd name="T73" fmla="*/ 2147483646 h 21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256" h="216">
                    <a:moveTo>
                      <a:pt x="244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5" y="24"/>
                      <a:pt x="0" y="19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19"/>
                      <a:pt x="251" y="24"/>
                      <a:pt x="244" y="24"/>
                    </a:cubicBezTo>
                    <a:moveTo>
                      <a:pt x="12" y="64"/>
                    </a:moveTo>
                    <a:cubicBezTo>
                      <a:pt x="80" y="64"/>
                      <a:pt x="80" y="64"/>
                      <a:pt x="80" y="64"/>
                    </a:cubicBezTo>
                    <a:cubicBezTo>
                      <a:pt x="132" y="64"/>
                      <a:pt x="132" y="64"/>
                      <a:pt x="132" y="64"/>
                    </a:cubicBezTo>
                    <a:cubicBezTo>
                      <a:pt x="144" y="64"/>
                      <a:pt x="144" y="64"/>
                      <a:pt x="144" y="64"/>
                    </a:cubicBezTo>
                    <a:cubicBezTo>
                      <a:pt x="196" y="64"/>
                      <a:pt x="196" y="64"/>
                      <a:pt x="196" y="64"/>
                    </a:cubicBezTo>
                    <a:cubicBezTo>
                      <a:pt x="203" y="64"/>
                      <a:pt x="208" y="69"/>
                      <a:pt x="208" y="76"/>
                    </a:cubicBezTo>
                    <a:cubicBezTo>
                      <a:pt x="208" y="83"/>
                      <a:pt x="203" y="88"/>
                      <a:pt x="196" y="88"/>
                    </a:cubicBezTo>
                    <a:cubicBezTo>
                      <a:pt x="172" y="88"/>
                      <a:pt x="172" y="88"/>
                      <a:pt x="172" y="88"/>
                    </a:cubicBezTo>
                    <a:cubicBezTo>
                      <a:pt x="172" y="88"/>
                      <a:pt x="172" y="88"/>
                      <a:pt x="172" y="88"/>
                    </a:cubicBezTo>
                    <a:cubicBezTo>
                      <a:pt x="80" y="88"/>
                      <a:pt x="80" y="88"/>
                      <a:pt x="80" y="88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5" y="88"/>
                      <a:pt x="0" y="83"/>
                      <a:pt x="0" y="76"/>
                    </a:cubicBezTo>
                    <a:cubicBezTo>
                      <a:pt x="0" y="69"/>
                      <a:pt x="5" y="64"/>
                      <a:pt x="12" y="64"/>
                    </a:cubicBezTo>
                    <a:moveTo>
                      <a:pt x="12" y="128"/>
                    </a:moveTo>
                    <a:cubicBezTo>
                      <a:pt x="244" y="128"/>
                      <a:pt x="244" y="128"/>
                      <a:pt x="244" y="128"/>
                    </a:cubicBezTo>
                    <a:cubicBezTo>
                      <a:pt x="251" y="128"/>
                      <a:pt x="256" y="133"/>
                      <a:pt x="256" y="140"/>
                    </a:cubicBezTo>
                    <a:cubicBezTo>
                      <a:pt x="256" y="147"/>
                      <a:pt x="251" y="152"/>
                      <a:pt x="244" y="152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5" y="152"/>
                      <a:pt x="0" y="147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moveTo>
                      <a:pt x="12" y="192"/>
                    </a:moveTo>
                    <a:cubicBezTo>
                      <a:pt x="80" y="192"/>
                      <a:pt x="80" y="192"/>
                      <a:pt x="80" y="192"/>
                    </a:cubicBezTo>
                    <a:cubicBezTo>
                      <a:pt x="132" y="192"/>
                      <a:pt x="132" y="192"/>
                      <a:pt x="132" y="192"/>
                    </a:cubicBezTo>
                    <a:cubicBezTo>
                      <a:pt x="172" y="192"/>
                      <a:pt x="172" y="192"/>
                      <a:pt x="172" y="192"/>
                    </a:cubicBezTo>
                    <a:cubicBezTo>
                      <a:pt x="179" y="192"/>
                      <a:pt x="184" y="197"/>
                      <a:pt x="184" y="204"/>
                    </a:cubicBezTo>
                    <a:cubicBezTo>
                      <a:pt x="184" y="211"/>
                      <a:pt x="179" y="216"/>
                      <a:pt x="172" y="216"/>
                    </a:cubicBezTo>
                    <a:cubicBezTo>
                      <a:pt x="132" y="216"/>
                      <a:pt x="132" y="216"/>
                      <a:pt x="132" y="216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5" y="216"/>
                      <a:pt x="0" y="211"/>
                      <a:pt x="0" y="204"/>
                    </a:cubicBezTo>
                    <a:cubicBezTo>
                      <a:pt x="0" y="197"/>
                      <a:pt x="5" y="192"/>
                      <a:pt x="12" y="19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" name="Rounded Rectangle 3"/>
              <p:cNvSpPr/>
              <p:nvPr/>
            </p:nvSpPr>
            <p:spPr>
              <a:xfrm>
                <a:off x="207508" y="3901065"/>
                <a:ext cx="1823968" cy="196712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Rounded Rectangle 21"/>
            <p:cNvSpPr/>
            <p:nvPr/>
          </p:nvSpPr>
          <p:spPr>
            <a:xfrm>
              <a:off x="9878259" y="2231618"/>
              <a:ext cx="1823968" cy="1967121"/>
            </a:xfrm>
            <a:prstGeom prst="round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3556913" y="2259361"/>
              <a:ext cx="1823968" cy="1967121"/>
              <a:chOff x="2655738" y="3264606"/>
              <a:chExt cx="1823968" cy="1967121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2655738" y="3264606"/>
                <a:ext cx="1823968" cy="196712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 47">
                <a:extLst>
                  <a:ext uri="{FF2B5EF4-FFF2-40B4-BE49-F238E27FC236}">
                    <a16:creationId xmlns:a16="http://schemas.microsoft.com/office/drawing/2014/main" id="{9D84D4EF-E021-F146-85CF-F844C15BB0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5838" y="4649443"/>
                <a:ext cx="417513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2" y="84"/>
                    </a:moveTo>
                    <a:cubicBezTo>
                      <a:pt x="72" y="77"/>
                      <a:pt x="77" y="72"/>
                      <a:pt x="84" y="72"/>
                    </a:cubicBezTo>
                    <a:cubicBezTo>
                      <a:pt x="87" y="72"/>
                      <a:pt x="90" y="73"/>
                      <a:pt x="92" y="76"/>
                    </a:cubicBezTo>
                    <a:cubicBezTo>
                      <a:pt x="128" y="111"/>
                      <a:pt x="128" y="111"/>
                      <a:pt x="128" y="111"/>
                    </a:cubicBezTo>
                    <a:cubicBezTo>
                      <a:pt x="164" y="76"/>
                      <a:pt x="164" y="76"/>
                      <a:pt x="164" y="76"/>
                    </a:cubicBezTo>
                    <a:cubicBezTo>
                      <a:pt x="166" y="73"/>
                      <a:pt x="169" y="72"/>
                      <a:pt x="172" y="72"/>
                    </a:cubicBezTo>
                    <a:cubicBezTo>
                      <a:pt x="179" y="72"/>
                      <a:pt x="184" y="77"/>
                      <a:pt x="184" y="84"/>
                    </a:cubicBezTo>
                    <a:cubicBezTo>
                      <a:pt x="184" y="87"/>
                      <a:pt x="183" y="90"/>
                      <a:pt x="180" y="92"/>
                    </a:cubicBezTo>
                    <a:cubicBezTo>
                      <a:pt x="145" y="128"/>
                      <a:pt x="145" y="128"/>
                      <a:pt x="145" y="128"/>
                    </a:cubicBezTo>
                    <a:cubicBezTo>
                      <a:pt x="180" y="164"/>
                      <a:pt x="180" y="164"/>
                      <a:pt x="180" y="164"/>
                    </a:cubicBezTo>
                    <a:cubicBezTo>
                      <a:pt x="183" y="166"/>
                      <a:pt x="184" y="169"/>
                      <a:pt x="184" y="172"/>
                    </a:cubicBezTo>
                    <a:cubicBezTo>
                      <a:pt x="184" y="179"/>
                      <a:pt x="179" y="184"/>
                      <a:pt x="172" y="184"/>
                    </a:cubicBezTo>
                    <a:cubicBezTo>
                      <a:pt x="169" y="184"/>
                      <a:pt x="166" y="183"/>
                      <a:pt x="164" y="180"/>
                    </a:cubicBezTo>
                    <a:cubicBezTo>
                      <a:pt x="128" y="145"/>
                      <a:pt x="128" y="145"/>
                      <a:pt x="128" y="145"/>
                    </a:cubicBezTo>
                    <a:cubicBezTo>
                      <a:pt x="92" y="180"/>
                      <a:pt x="92" y="180"/>
                      <a:pt x="92" y="180"/>
                    </a:cubicBezTo>
                    <a:cubicBezTo>
                      <a:pt x="90" y="183"/>
                      <a:pt x="87" y="184"/>
                      <a:pt x="84" y="184"/>
                    </a:cubicBezTo>
                    <a:cubicBezTo>
                      <a:pt x="77" y="184"/>
                      <a:pt x="72" y="179"/>
                      <a:pt x="72" y="172"/>
                    </a:cubicBezTo>
                    <a:cubicBezTo>
                      <a:pt x="72" y="169"/>
                      <a:pt x="73" y="166"/>
                      <a:pt x="76" y="164"/>
                    </a:cubicBezTo>
                    <a:cubicBezTo>
                      <a:pt x="111" y="128"/>
                      <a:pt x="111" y="128"/>
                      <a:pt x="111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3" y="90"/>
                      <a:pt x="72" y="87"/>
                      <a:pt x="72" y="8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4" name="Freeform 48">
                <a:extLst>
                  <a:ext uri="{FF2B5EF4-FFF2-40B4-BE49-F238E27FC236}">
                    <a16:creationId xmlns:a16="http://schemas.microsoft.com/office/drawing/2014/main" id="{61C2D5CB-D5D3-C440-8FB7-A699ACF47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7722" y="4220424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2"/>
                    </a:moveTo>
                    <a:cubicBezTo>
                      <a:pt x="79" y="112"/>
                      <a:pt x="82" y="113"/>
                      <a:pt x="84" y="116"/>
                    </a:cubicBezTo>
                    <a:cubicBezTo>
                      <a:pt x="112" y="143"/>
                      <a:pt x="112" y="143"/>
                      <a:pt x="112" y="143"/>
                    </a:cubicBezTo>
                    <a:cubicBezTo>
                      <a:pt x="168" y="88"/>
                      <a:pt x="168" y="88"/>
                      <a:pt x="168" y="88"/>
                    </a:cubicBezTo>
                    <a:cubicBezTo>
                      <a:pt x="170" y="85"/>
                      <a:pt x="173" y="84"/>
                      <a:pt x="176" y="84"/>
                    </a:cubicBezTo>
                    <a:cubicBezTo>
                      <a:pt x="183" y="84"/>
                      <a:pt x="188" y="89"/>
                      <a:pt x="188" y="96"/>
                    </a:cubicBezTo>
                    <a:cubicBezTo>
                      <a:pt x="188" y="99"/>
                      <a:pt x="187" y="102"/>
                      <a:pt x="184" y="104"/>
                    </a:cubicBezTo>
                    <a:cubicBezTo>
                      <a:pt x="120" y="168"/>
                      <a:pt x="120" y="168"/>
                      <a:pt x="120" y="168"/>
                    </a:cubicBezTo>
                    <a:cubicBezTo>
                      <a:pt x="118" y="171"/>
                      <a:pt x="115" y="172"/>
                      <a:pt x="112" y="172"/>
                    </a:cubicBezTo>
                    <a:cubicBezTo>
                      <a:pt x="109" y="172"/>
                      <a:pt x="106" y="171"/>
                      <a:pt x="104" y="168"/>
                    </a:cubicBezTo>
                    <a:cubicBezTo>
                      <a:pt x="68" y="132"/>
                      <a:pt x="68" y="132"/>
                      <a:pt x="68" y="132"/>
                    </a:cubicBezTo>
                    <a:cubicBezTo>
                      <a:pt x="65" y="130"/>
                      <a:pt x="64" y="127"/>
                      <a:pt x="64" y="124"/>
                    </a:cubicBezTo>
                    <a:cubicBezTo>
                      <a:pt x="64" y="117"/>
                      <a:pt x="69" y="112"/>
                      <a:pt x="76" y="112"/>
                    </a:cubicBezTo>
                    <a:moveTo>
                      <a:pt x="184" y="172"/>
                    </a:move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moveTo>
                      <a:pt x="184" y="84"/>
                    </a:move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5" name="Freeform 49">
                <a:extLst>
                  <a:ext uri="{FF2B5EF4-FFF2-40B4-BE49-F238E27FC236}">
                    <a16:creationId xmlns:a16="http://schemas.microsoft.com/office/drawing/2014/main" id="{53D3CDB0-E313-F443-A65D-0019E85AC2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5370" y="4649902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04" y="116"/>
                      <a:pt x="104" y="116"/>
                      <a:pt x="104" y="116"/>
                    </a:cubicBez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56" y="116"/>
                      <a:pt x="156" y="116"/>
                      <a:pt x="156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100" y="140"/>
                      <a:pt x="100" y="140"/>
                      <a:pt x="100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6" name="Freeform 50">
                <a:extLst>
                  <a:ext uri="{FF2B5EF4-FFF2-40B4-BE49-F238E27FC236}">
                    <a16:creationId xmlns:a16="http://schemas.microsoft.com/office/drawing/2014/main" id="{E24458EB-BAB3-554A-9E9E-2E9D96D91B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0939" y="4219377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16" y="76"/>
                      <a:pt x="116" y="76"/>
                      <a:pt x="116" y="76"/>
                    </a:cubicBezTo>
                    <a:cubicBezTo>
                      <a:pt x="116" y="69"/>
                      <a:pt x="121" y="64"/>
                      <a:pt x="128" y="64"/>
                    </a:cubicBezTo>
                    <a:cubicBezTo>
                      <a:pt x="135" y="64"/>
                      <a:pt x="140" y="69"/>
                      <a:pt x="140" y="7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80"/>
                      <a:pt x="140" y="180"/>
                      <a:pt x="140" y="180"/>
                    </a:cubicBezTo>
                    <a:cubicBezTo>
                      <a:pt x="140" y="187"/>
                      <a:pt x="135" y="192"/>
                      <a:pt x="128" y="192"/>
                    </a:cubicBezTo>
                    <a:cubicBezTo>
                      <a:pt x="121" y="192"/>
                      <a:pt x="116" y="187"/>
                      <a:pt x="116" y="18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7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8912" y="3809646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8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8912" y="3399915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9" name="Freeform 49">
                <a:extLst>
                  <a:ext uri="{FF2B5EF4-FFF2-40B4-BE49-F238E27FC236}">
                    <a16:creationId xmlns:a16="http://schemas.microsoft.com/office/drawing/2014/main" id="{53D3CDB0-E313-F443-A65D-0019E85AC2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2375" y="4649902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04" y="116"/>
                      <a:pt x="104" y="116"/>
                      <a:pt x="104" y="116"/>
                    </a:cubicBez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56" y="116"/>
                      <a:pt x="156" y="116"/>
                      <a:pt x="156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100" y="140"/>
                      <a:pt x="100" y="140"/>
                      <a:pt x="100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0" name="Freeform 50">
                <a:extLst>
                  <a:ext uri="{FF2B5EF4-FFF2-40B4-BE49-F238E27FC236}">
                    <a16:creationId xmlns:a16="http://schemas.microsoft.com/office/drawing/2014/main" id="{E24458EB-BAB3-554A-9E9E-2E9D96D91B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45096" y="4220424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16" y="76"/>
                      <a:pt x="116" y="76"/>
                      <a:pt x="116" y="76"/>
                    </a:cubicBezTo>
                    <a:cubicBezTo>
                      <a:pt x="116" y="69"/>
                      <a:pt x="121" y="64"/>
                      <a:pt x="128" y="64"/>
                    </a:cubicBezTo>
                    <a:cubicBezTo>
                      <a:pt x="135" y="64"/>
                      <a:pt x="140" y="69"/>
                      <a:pt x="140" y="7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80"/>
                      <a:pt x="140" y="180"/>
                      <a:pt x="140" y="180"/>
                    </a:cubicBezTo>
                    <a:cubicBezTo>
                      <a:pt x="140" y="187"/>
                      <a:pt x="135" y="192"/>
                      <a:pt x="128" y="192"/>
                    </a:cubicBezTo>
                    <a:cubicBezTo>
                      <a:pt x="121" y="192"/>
                      <a:pt x="116" y="187"/>
                      <a:pt x="116" y="18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5" name="Freeform 47">
                <a:extLst>
                  <a:ext uri="{FF2B5EF4-FFF2-40B4-BE49-F238E27FC236}">
                    <a16:creationId xmlns:a16="http://schemas.microsoft.com/office/drawing/2014/main" id="{9D84D4EF-E021-F146-85CF-F844C15BB0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9300" y="4651247"/>
                <a:ext cx="417513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2" y="84"/>
                    </a:moveTo>
                    <a:cubicBezTo>
                      <a:pt x="72" y="77"/>
                      <a:pt x="77" y="72"/>
                      <a:pt x="84" y="72"/>
                    </a:cubicBezTo>
                    <a:cubicBezTo>
                      <a:pt x="87" y="72"/>
                      <a:pt x="90" y="73"/>
                      <a:pt x="92" y="76"/>
                    </a:cubicBezTo>
                    <a:cubicBezTo>
                      <a:pt x="128" y="111"/>
                      <a:pt x="128" y="111"/>
                      <a:pt x="128" y="111"/>
                    </a:cubicBezTo>
                    <a:cubicBezTo>
                      <a:pt x="164" y="76"/>
                      <a:pt x="164" y="76"/>
                      <a:pt x="164" y="76"/>
                    </a:cubicBezTo>
                    <a:cubicBezTo>
                      <a:pt x="166" y="73"/>
                      <a:pt x="169" y="72"/>
                      <a:pt x="172" y="72"/>
                    </a:cubicBezTo>
                    <a:cubicBezTo>
                      <a:pt x="179" y="72"/>
                      <a:pt x="184" y="77"/>
                      <a:pt x="184" y="84"/>
                    </a:cubicBezTo>
                    <a:cubicBezTo>
                      <a:pt x="184" y="87"/>
                      <a:pt x="183" y="90"/>
                      <a:pt x="180" y="92"/>
                    </a:cubicBezTo>
                    <a:cubicBezTo>
                      <a:pt x="145" y="128"/>
                      <a:pt x="145" y="128"/>
                      <a:pt x="145" y="128"/>
                    </a:cubicBezTo>
                    <a:cubicBezTo>
                      <a:pt x="180" y="164"/>
                      <a:pt x="180" y="164"/>
                      <a:pt x="180" y="164"/>
                    </a:cubicBezTo>
                    <a:cubicBezTo>
                      <a:pt x="183" y="166"/>
                      <a:pt x="184" y="169"/>
                      <a:pt x="184" y="172"/>
                    </a:cubicBezTo>
                    <a:cubicBezTo>
                      <a:pt x="184" y="179"/>
                      <a:pt x="179" y="184"/>
                      <a:pt x="172" y="184"/>
                    </a:cubicBezTo>
                    <a:cubicBezTo>
                      <a:pt x="169" y="184"/>
                      <a:pt x="166" y="183"/>
                      <a:pt x="164" y="180"/>
                    </a:cubicBezTo>
                    <a:cubicBezTo>
                      <a:pt x="128" y="145"/>
                      <a:pt x="128" y="145"/>
                      <a:pt x="128" y="145"/>
                    </a:cubicBezTo>
                    <a:cubicBezTo>
                      <a:pt x="92" y="180"/>
                      <a:pt x="92" y="180"/>
                      <a:pt x="92" y="180"/>
                    </a:cubicBezTo>
                    <a:cubicBezTo>
                      <a:pt x="90" y="183"/>
                      <a:pt x="87" y="184"/>
                      <a:pt x="84" y="184"/>
                    </a:cubicBezTo>
                    <a:cubicBezTo>
                      <a:pt x="77" y="184"/>
                      <a:pt x="72" y="179"/>
                      <a:pt x="72" y="172"/>
                    </a:cubicBezTo>
                    <a:cubicBezTo>
                      <a:pt x="72" y="169"/>
                      <a:pt x="73" y="166"/>
                      <a:pt x="76" y="164"/>
                    </a:cubicBezTo>
                    <a:cubicBezTo>
                      <a:pt x="111" y="128"/>
                      <a:pt x="111" y="128"/>
                      <a:pt x="111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3" y="90"/>
                      <a:pt x="72" y="87"/>
                      <a:pt x="72" y="8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6" name="Freeform 48">
                <a:extLst>
                  <a:ext uri="{FF2B5EF4-FFF2-40B4-BE49-F238E27FC236}">
                    <a16:creationId xmlns:a16="http://schemas.microsoft.com/office/drawing/2014/main" id="{61C2D5CB-D5D3-C440-8FB7-A699ACF47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0348" y="4220424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2"/>
                    </a:moveTo>
                    <a:cubicBezTo>
                      <a:pt x="79" y="112"/>
                      <a:pt x="82" y="113"/>
                      <a:pt x="84" y="116"/>
                    </a:cubicBezTo>
                    <a:cubicBezTo>
                      <a:pt x="112" y="143"/>
                      <a:pt x="112" y="143"/>
                      <a:pt x="112" y="143"/>
                    </a:cubicBezTo>
                    <a:cubicBezTo>
                      <a:pt x="168" y="88"/>
                      <a:pt x="168" y="88"/>
                      <a:pt x="168" y="88"/>
                    </a:cubicBezTo>
                    <a:cubicBezTo>
                      <a:pt x="170" y="85"/>
                      <a:pt x="173" y="84"/>
                      <a:pt x="176" y="84"/>
                    </a:cubicBezTo>
                    <a:cubicBezTo>
                      <a:pt x="183" y="84"/>
                      <a:pt x="188" y="89"/>
                      <a:pt x="188" y="96"/>
                    </a:cubicBezTo>
                    <a:cubicBezTo>
                      <a:pt x="188" y="99"/>
                      <a:pt x="187" y="102"/>
                      <a:pt x="184" y="104"/>
                    </a:cubicBezTo>
                    <a:cubicBezTo>
                      <a:pt x="120" y="168"/>
                      <a:pt x="120" y="168"/>
                      <a:pt x="120" y="168"/>
                    </a:cubicBezTo>
                    <a:cubicBezTo>
                      <a:pt x="118" y="171"/>
                      <a:pt x="115" y="172"/>
                      <a:pt x="112" y="172"/>
                    </a:cubicBezTo>
                    <a:cubicBezTo>
                      <a:pt x="109" y="172"/>
                      <a:pt x="106" y="171"/>
                      <a:pt x="104" y="168"/>
                    </a:cubicBezTo>
                    <a:cubicBezTo>
                      <a:pt x="68" y="132"/>
                      <a:pt x="68" y="132"/>
                      <a:pt x="68" y="132"/>
                    </a:cubicBezTo>
                    <a:cubicBezTo>
                      <a:pt x="65" y="130"/>
                      <a:pt x="64" y="127"/>
                      <a:pt x="64" y="124"/>
                    </a:cubicBezTo>
                    <a:cubicBezTo>
                      <a:pt x="64" y="117"/>
                      <a:pt x="69" y="112"/>
                      <a:pt x="76" y="112"/>
                    </a:cubicBezTo>
                    <a:moveTo>
                      <a:pt x="184" y="172"/>
                    </a:move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moveTo>
                      <a:pt x="184" y="84"/>
                    </a:move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7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2374" y="3809645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8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2375" y="3403623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9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5838" y="3813354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0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5838" y="3407697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1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9300" y="3813354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2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9301" y="3398363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6717586" y="2259543"/>
              <a:ext cx="1823968" cy="1967121"/>
              <a:chOff x="4969064" y="3236863"/>
              <a:chExt cx="1823968" cy="1967121"/>
            </a:xfrm>
          </p:grpSpPr>
          <p:sp>
            <p:nvSpPr>
              <p:cNvPr id="43" name="Freeform 48">
                <a:extLst>
                  <a:ext uri="{FF2B5EF4-FFF2-40B4-BE49-F238E27FC236}">
                    <a16:creationId xmlns:a16="http://schemas.microsoft.com/office/drawing/2014/main" id="{61C2D5CB-D5D3-C440-8FB7-A699ACF47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74407" y="4545632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2"/>
                    </a:moveTo>
                    <a:cubicBezTo>
                      <a:pt x="79" y="112"/>
                      <a:pt x="82" y="113"/>
                      <a:pt x="84" y="116"/>
                    </a:cubicBezTo>
                    <a:cubicBezTo>
                      <a:pt x="112" y="143"/>
                      <a:pt x="112" y="143"/>
                      <a:pt x="112" y="143"/>
                    </a:cubicBezTo>
                    <a:cubicBezTo>
                      <a:pt x="168" y="88"/>
                      <a:pt x="168" y="88"/>
                      <a:pt x="168" y="88"/>
                    </a:cubicBezTo>
                    <a:cubicBezTo>
                      <a:pt x="170" y="85"/>
                      <a:pt x="173" y="84"/>
                      <a:pt x="176" y="84"/>
                    </a:cubicBezTo>
                    <a:cubicBezTo>
                      <a:pt x="183" y="84"/>
                      <a:pt x="188" y="89"/>
                      <a:pt x="188" y="96"/>
                    </a:cubicBezTo>
                    <a:cubicBezTo>
                      <a:pt x="188" y="99"/>
                      <a:pt x="187" y="102"/>
                      <a:pt x="184" y="104"/>
                    </a:cubicBezTo>
                    <a:cubicBezTo>
                      <a:pt x="120" y="168"/>
                      <a:pt x="120" y="168"/>
                      <a:pt x="120" y="168"/>
                    </a:cubicBezTo>
                    <a:cubicBezTo>
                      <a:pt x="118" y="171"/>
                      <a:pt x="115" y="172"/>
                      <a:pt x="112" y="172"/>
                    </a:cubicBezTo>
                    <a:cubicBezTo>
                      <a:pt x="109" y="172"/>
                      <a:pt x="106" y="171"/>
                      <a:pt x="104" y="168"/>
                    </a:cubicBezTo>
                    <a:cubicBezTo>
                      <a:pt x="68" y="132"/>
                      <a:pt x="68" y="132"/>
                      <a:pt x="68" y="132"/>
                    </a:cubicBezTo>
                    <a:cubicBezTo>
                      <a:pt x="65" y="130"/>
                      <a:pt x="64" y="127"/>
                      <a:pt x="64" y="124"/>
                    </a:cubicBezTo>
                    <a:cubicBezTo>
                      <a:pt x="64" y="117"/>
                      <a:pt x="69" y="112"/>
                      <a:pt x="76" y="112"/>
                    </a:cubicBezTo>
                    <a:moveTo>
                      <a:pt x="184" y="172"/>
                    </a:move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moveTo>
                      <a:pt x="184" y="84"/>
                    </a:move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4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92135" y="3449036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92135" y="3997334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6" name="Rounded Rectangle 45"/>
              <p:cNvSpPr/>
              <p:nvPr/>
            </p:nvSpPr>
            <p:spPr>
              <a:xfrm>
                <a:off x="4969064" y="3236863"/>
                <a:ext cx="1823968" cy="196712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2342341" y="2665945"/>
              <a:ext cx="1092439" cy="1131380"/>
              <a:chOff x="3404870" y="3006281"/>
              <a:chExt cx="1092439" cy="1131380"/>
            </a:xfrm>
          </p:grpSpPr>
          <p:pic>
            <p:nvPicPr>
              <p:cNvPr id="1026" name="Picture 2" descr="Image result for nuix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004" t="9657" r="27611" b="52528"/>
              <a:stretch/>
            </p:blipFill>
            <p:spPr bwMode="auto">
              <a:xfrm>
                <a:off x="3404870" y="3006281"/>
                <a:ext cx="1092439" cy="11021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0" name="Rectangle 49"/>
              <p:cNvSpPr/>
              <p:nvPr/>
            </p:nvSpPr>
            <p:spPr>
              <a:xfrm>
                <a:off x="3404870" y="3983355"/>
                <a:ext cx="157480" cy="15430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556913" y="4285099"/>
            <a:ext cx="1823968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Normalized Data</a:t>
            </a:r>
            <a:endParaRPr lang="en-US" dirty="0"/>
          </a:p>
        </p:txBody>
      </p:sp>
      <p:sp>
        <p:nvSpPr>
          <p:cNvPr id="56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378852" y="4287759"/>
            <a:ext cx="2501434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Schema Optimized Data</a:t>
            </a:r>
            <a:endParaRPr lang="en-US" dirty="0"/>
          </a:p>
        </p:txBody>
      </p:sp>
      <p:sp>
        <p:nvSpPr>
          <p:cNvPr id="57" name="Freeform 63">
            <a:extLst>
              <a:ext uri="{FF2B5EF4-FFF2-40B4-BE49-F238E27FC236}">
                <a16:creationId xmlns:a16="http://schemas.microsoft.com/office/drawing/2014/main" id="{EAA0ACCB-4963-3B4F-88E2-0FC3156635A3}"/>
              </a:ext>
            </a:extLst>
          </p:cNvPr>
          <p:cNvSpPr>
            <a:spLocks noEditPoints="1"/>
          </p:cNvSpPr>
          <p:nvPr/>
        </p:nvSpPr>
        <p:spPr bwMode="auto">
          <a:xfrm>
            <a:off x="10349235" y="2607352"/>
            <a:ext cx="882015" cy="1271137"/>
          </a:xfrm>
          <a:custGeom>
            <a:avLst/>
            <a:gdLst>
              <a:gd name="T0" fmla="*/ 2147483646 w 200"/>
              <a:gd name="T1" fmla="*/ 2147483646 h 256"/>
              <a:gd name="T2" fmla="*/ 2147483646 w 200"/>
              <a:gd name="T3" fmla="*/ 2147483646 h 256"/>
              <a:gd name="T4" fmla="*/ 2147483646 w 200"/>
              <a:gd name="T5" fmla="*/ 2147483646 h 256"/>
              <a:gd name="T6" fmla="*/ 2147483646 w 200"/>
              <a:gd name="T7" fmla="*/ 2147483646 h 256"/>
              <a:gd name="T8" fmla="*/ 2147483646 w 200"/>
              <a:gd name="T9" fmla="*/ 0 h 256"/>
              <a:gd name="T10" fmla="*/ 2147483646 w 200"/>
              <a:gd name="T11" fmla="*/ 0 h 256"/>
              <a:gd name="T12" fmla="*/ 2147483646 w 200"/>
              <a:gd name="T13" fmla="*/ 2147483646 h 256"/>
              <a:gd name="T14" fmla="*/ 2147483646 w 200"/>
              <a:gd name="T15" fmla="*/ 2147483646 h 256"/>
              <a:gd name="T16" fmla="*/ 2147483646 w 200"/>
              <a:gd name="T17" fmla="*/ 2147483646 h 256"/>
              <a:gd name="T18" fmla="*/ 2147483646 w 200"/>
              <a:gd name="T19" fmla="*/ 2147483646 h 256"/>
              <a:gd name="T20" fmla="*/ 2147483646 w 200"/>
              <a:gd name="T21" fmla="*/ 2147483646 h 256"/>
              <a:gd name="T22" fmla="*/ 2147483646 w 200"/>
              <a:gd name="T23" fmla="*/ 2147483646 h 256"/>
              <a:gd name="T24" fmla="*/ 2147483646 w 200"/>
              <a:gd name="T25" fmla="*/ 2147483646 h 256"/>
              <a:gd name="T26" fmla="*/ 2147483646 w 200"/>
              <a:gd name="T27" fmla="*/ 2147483646 h 256"/>
              <a:gd name="T28" fmla="*/ 2147483646 w 200"/>
              <a:gd name="T29" fmla="*/ 2147483646 h 256"/>
              <a:gd name="T30" fmla="*/ 2147483646 w 200"/>
              <a:gd name="T31" fmla="*/ 2147483646 h 256"/>
              <a:gd name="T32" fmla="*/ 2147483646 w 200"/>
              <a:gd name="T33" fmla="*/ 2147483646 h 256"/>
              <a:gd name="T34" fmla="*/ 2147483646 w 200"/>
              <a:gd name="T35" fmla="*/ 0 h 256"/>
              <a:gd name="T36" fmla="*/ 2147483646 w 200"/>
              <a:gd name="T37" fmla="*/ 2147483646 h 256"/>
              <a:gd name="T38" fmla="*/ 2147483646 w 200"/>
              <a:gd name="T39" fmla="*/ 2147483646 h 256"/>
              <a:gd name="T40" fmla="*/ 2147483646 w 200"/>
              <a:gd name="T41" fmla="*/ 2147483646 h 256"/>
              <a:gd name="T42" fmla="*/ 2147483646 w 200"/>
              <a:gd name="T43" fmla="*/ 2147483646 h 256"/>
              <a:gd name="T44" fmla="*/ 2147483646 w 200"/>
              <a:gd name="T45" fmla="*/ 2147483646 h 256"/>
              <a:gd name="T46" fmla="*/ 2147483646 w 200"/>
              <a:gd name="T47" fmla="*/ 2147483646 h 256"/>
              <a:gd name="T48" fmla="*/ 2147483646 w 200"/>
              <a:gd name="T49" fmla="*/ 2147483646 h 256"/>
              <a:gd name="T50" fmla="*/ 2147483646 w 200"/>
              <a:gd name="T51" fmla="*/ 2147483646 h 256"/>
              <a:gd name="T52" fmla="*/ 2147483646 w 200"/>
              <a:gd name="T53" fmla="*/ 2147483646 h 256"/>
              <a:gd name="T54" fmla="*/ 2147483646 w 200"/>
              <a:gd name="T55" fmla="*/ 2147483646 h 256"/>
              <a:gd name="T56" fmla="*/ 0 w 200"/>
              <a:gd name="T57" fmla="*/ 2147483646 h 256"/>
              <a:gd name="T58" fmla="*/ 0 w 200"/>
              <a:gd name="T59" fmla="*/ 2147483646 h 256"/>
              <a:gd name="T60" fmla="*/ 2147483646 w 200"/>
              <a:gd name="T61" fmla="*/ 2147483646 h 256"/>
              <a:gd name="T62" fmla="*/ 2147483646 w 200"/>
              <a:gd name="T63" fmla="*/ 2147483646 h 256"/>
              <a:gd name="T64" fmla="*/ 2147483646 w 200"/>
              <a:gd name="T65" fmla="*/ 2147483646 h 256"/>
              <a:gd name="T66" fmla="*/ 2147483646 w 200"/>
              <a:gd name="T67" fmla="*/ 2147483646 h 256"/>
              <a:gd name="T68" fmla="*/ 2147483646 w 200"/>
              <a:gd name="T69" fmla="*/ 2147483646 h 256"/>
              <a:gd name="T70" fmla="*/ 2147483646 w 200"/>
              <a:gd name="T71" fmla="*/ 2147483646 h 25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00" h="256">
                <a:moveTo>
                  <a:pt x="188" y="232"/>
                </a:moveTo>
                <a:cubicBezTo>
                  <a:pt x="36" y="232"/>
                  <a:pt x="36" y="232"/>
                  <a:pt x="36" y="232"/>
                </a:cubicBezTo>
                <a:cubicBezTo>
                  <a:pt x="29" y="232"/>
                  <a:pt x="24" y="227"/>
                  <a:pt x="24" y="220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5"/>
                  <a:pt x="29" y="0"/>
                  <a:pt x="36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44"/>
                  <a:pt x="100" y="44"/>
                  <a:pt x="100" y="44"/>
                </a:cubicBezTo>
                <a:cubicBezTo>
                  <a:pt x="100" y="68"/>
                  <a:pt x="100" y="68"/>
                  <a:pt x="100" y="68"/>
                </a:cubicBezTo>
                <a:cubicBezTo>
                  <a:pt x="100" y="81"/>
                  <a:pt x="111" y="92"/>
                  <a:pt x="124" y="92"/>
                </a:cubicBezTo>
                <a:cubicBezTo>
                  <a:pt x="148" y="92"/>
                  <a:pt x="148" y="92"/>
                  <a:pt x="148" y="92"/>
                </a:cubicBezTo>
                <a:cubicBezTo>
                  <a:pt x="200" y="92"/>
                  <a:pt x="200" y="92"/>
                  <a:pt x="200" y="92"/>
                </a:cubicBezTo>
                <a:cubicBezTo>
                  <a:pt x="200" y="188"/>
                  <a:pt x="200" y="188"/>
                  <a:pt x="200" y="188"/>
                </a:cubicBezTo>
                <a:cubicBezTo>
                  <a:pt x="200" y="220"/>
                  <a:pt x="200" y="220"/>
                  <a:pt x="200" y="220"/>
                </a:cubicBezTo>
                <a:cubicBezTo>
                  <a:pt x="200" y="227"/>
                  <a:pt x="195" y="232"/>
                  <a:pt x="188" y="232"/>
                </a:cubicBezTo>
                <a:moveTo>
                  <a:pt x="124" y="80"/>
                </a:moveTo>
                <a:cubicBezTo>
                  <a:pt x="117" y="80"/>
                  <a:pt x="112" y="75"/>
                  <a:pt x="112" y="68"/>
                </a:cubicBezTo>
                <a:cubicBezTo>
                  <a:pt x="112" y="44"/>
                  <a:pt x="112" y="44"/>
                  <a:pt x="112" y="44"/>
                </a:cubicBezTo>
                <a:cubicBezTo>
                  <a:pt x="112" y="0"/>
                  <a:pt x="112" y="0"/>
                  <a:pt x="112" y="0"/>
                </a:cubicBezTo>
                <a:cubicBezTo>
                  <a:pt x="200" y="80"/>
                  <a:pt x="200" y="80"/>
                  <a:pt x="200" y="80"/>
                </a:cubicBezTo>
                <a:cubicBezTo>
                  <a:pt x="148" y="80"/>
                  <a:pt x="148" y="80"/>
                  <a:pt x="148" y="80"/>
                </a:cubicBezTo>
                <a:lnTo>
                  <a:pt x="124" y="80"/>
                </a:lnTo>
                <a:close/>
                <a:moveTo>
                  <a:pt x="45" y="244"/>
                </a:moveTo>
                <a:cubicBezTo>
                  <a:pt x="56" y="244"/>
                  <a:pt x="56" y="244"/>
                  <a:pt x="56" y="244"/>
                </a:cubicBezTo>
                <a:cubicBezTo>
                  <a:pt x="132" y="244"/>
                  <a:pt x="132" y="244"/>
                  <a:pt x="132" y="244"/>
                </a:cubicBezTo>
                <a:cubicBezTo>
                  <a:pt x="152" y="244"/>
                  <a:pt x="152" y="244"/>
                  <a:pt x="152" y="244"/>
                </a:cubicBezTo>
                <a:cubicBezTo>
                  <a:pt x="176" y="244"/>
                  <a:pt x="176" y="244"/>
                  <a:pt x="176" y="244"/>
                </a:cubicBezTo>
                <a:cubicBezTo>
                  <a:pt x="176" y="251"/>
                  <a:pt x="171" y="256"/>
                  <a:pt x="164" y="256"/>
                </a:cubicBezTo>
                <a:cubicBezTo>
                  <a:pt x="24" y="256"/>
                  <a:pt x="24" y="256"/>
                  <a:pt x="24" y="256"/>
                </a:cubicBezTo>
                <a:cubicBezTo>
                  <a:pt x="11" y="256"/>
                  <a:pt x="0" y="245"/>
                  <a:pt x="0" y="232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12" y="60"/>
                  <a:pt x="12" y="60"/>
                  <a:pt x="12" y="6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2" y="220"/>
                  <a:pt x="12" y="220"/>
                  <a:pt x="12" y="220"/>
                </a:cubicBezTo>
                <a:cubicBezTo>
                  <a:pt x="12" y="233"/>
                  <a:pt x="23" y="244"/>
                  <a:pt x="36" y="244"/>
                </a:cubicBezTo>
                <a:lnTo>
                  <a:pt x="45" y="244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  <a:extLst/>
        </p:spPr>
        <p:txBody>
          <a:bodyPr/>
          <a:lstStyle/>
          <a:p>
            <a:endParaRPr lang="en-US" dirty="0">
              <a:latin typeface="Arial Regular"/>
            </a:endParaRPr>
          </a:p>
        </p:txBody>
      </p:sp>
      <p:sp>
        <p:nvSpPr>
          <p:cNvPr id="58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539525" y="4287759"/>
            <a:ext cx="2501434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Killer Reports, Visualizations &amp; Dashboards</a:t>
            </a:r>
            <a:endParaRPr lang="en-US" dirty="0"/>
          </a:p>
        </p:txBody>
      </p:sp>
      <p:sp>
        <p:nvSpPr>
          <p:cNvPr id="55" name="Right Arrow 54"/>
          <p:cNvSpPr/>
          <p:nvPr/>
        </p:nvSpPr>
        <p:spPr>
          <a:xfrm>
            <a:off x="5546680" y="2971816"/>
            <a:ext cx="978408" cy="484632"/>
          </a:xfrm>
          <a:prstGeom prst="rightArrow">
            <a:avLst/>
          </a:prstGeom>
          <a:solidFill>
            <a:srgbClr val="0064AC"/>
          </a:solidFill>
          <a:ln>
            <a:solidFill>
              <a:srgbClr val="006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Arrow 59"/>
          <p:cNvSpPr/>
          <p:nvPr/>
        </p:nvSpPr>
        <p:spPr>
          <a:xfrm>
            <a:off x="8734052" y="3020014"/>
            <a:ext cx="978408" cy="484632"/>
          </a:xfrm>
          <a:prstGeom prst="rightArrow">
            <a:avLst/>
          </a:prstGeom>
          <a:solidFill>
            <a:srgbClr val="0064AC"/>
          </a:solidFill>
          <a:ln>
            <a:solidFill>
              <a:srgbClr val="006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3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684BE6-BC50-3F4D-9A1B-7CC79CA605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Let’s Walk Through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3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Boilerplate HTML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Building the bridge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814" r="12917" b="54964"/>
          <a:stretch/>
        </p:blipFill>
        <p:spPr>
          <a:xfrm>
            <a:off x="444474" y="2360914"/>
            <a:ext cx="11400134" cy="2667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1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These are not the droids you’re looking for…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18" t="23629" r="40957" b="48741"/>
          <a:stretch/>
        </p:blipFill>
        <p:spPr>
          <a:xfrm>
            <a:off x="655320" y="2442158"/>
            <a:ext cx="10850880" cy="2876601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5320" y="5641181"/>
            <a:ext cx="10043939" cy="395658"/>
          </a:xfrm>
        </p:spPr>
        <p:txBody>
          <a:bodyPr/>
          <a:lstStyle/>
          <a:p>
            <a:pPr algn="r"/>
            <a:r>
              <a:rPr lang="en-US" dirty="0" smtClean="0"/>
              <a:t>…Clearly not a best practice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933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Tableau Connector &amp; Define a Schema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Work backwards from your optimal report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150" t="23713" r="69325" b="27398"/>
          <a:stretch/>
        </p:blipFill>
        <p:spPr>
          <a:xfrm>
            <a:off x="3547085" y="1809308"/>
            <a:ext cx="4473768" cy="416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7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Tableau Connector &amp; Define a Schema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Uh oh…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758" y="1455269"/>
            <a:ext cx="4766422" cy="486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3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 Mapping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Putting the ‘T’ in ETL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332" y="2430766"/>
            <a:ext cx="10985579" cy="271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4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396B8D-D24C-BA44-B7CF-CF09BB31E1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0" dirty="0" smtClean="0">
                <a:latin typeface="+mj-lt"/>
              </a:rPr>
              <a:t>Reports with Nuix &amp; </a:t>
            </a:r>
            <a:endParaRPr lang="en-US" b="0" dirty="0" smtClean="0">
              <a:latin typeface="+mj-lt"/>
            </a:endParaRPr>
          </a:p>
          <a:p>
            <a:r>
              <a:rPr lang="en-US" b="0" dirty="0" smtClean="0">
                <a:latin typeface="+mj-lt"/>
              </a:rPr>
              <a:t>Tableau </a:t>
            </a:r>
            <a:r>
              <a:rPr lang="en-US" b="0" dirty="0" smtClean="0">
                <a:latin typeface="+mj-lt"/>
              </a:rPr>
              <a:t>Public</a:t>
            </a:r>
            <a:endParaRPr lang="en-US" b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3257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 &amp; Run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Here we go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75" y="2038350"/>
            <a:ext cx="1000125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3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Summary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little after action review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1875934"/>
            <a:ext cx="9016739" cy="4011573"/>
          </a:xfrm>
          <a:prstGeom prst="rect">
            <a:avLst/>
          </a:prstGeom>
        </p:spPr>
        <p:txBody>
          <a:bodyPr/>
          <a:lstStyle/>
          <a:p>
            <a:endParaRPr lang="en-US" dirty="0" smtClean="0">
              <a:solidFill>
                <a:srgbClr val="000000"/>
              </a:solidFill>
            </a:endParaRP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Exactly 100 total lines (HTML/JavaScript) for the entire demo</a:t>
            </a:r>
            <a:br>
              <a:rPr lang="en-US" dirty="0" smtClean="0">
                <a:solidFill>
                  <a:srgbClr val="000000"/>
                </a:solidFill>
              </a:rPr>
            </a:br>
            <a:endParaRPr lang="en-US" dirty="0" smtClean="0">
              <a:solidFill>
                <a:srgbClr val="000000"/>
              </a:solidFill>
            </a:endParaRP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The HTML file was deployed to the Nuix REST Tomcat instance so a separate web or application server is optional</a:t>
            </a:r>
            <a:br>
              <a:rPr lang="en-US" dirty="0" smtClean="0">
                <a:solidFill>
                  <a:srgbClr val="000000"/>
                </a:solidFill>
              </a:rPr>
            </a:br>
            <a:endParaRPr lang="en-US" dirty="0" smtClean="0">
              <a:solidFill>
                <a:srgbClr val="000000"/>
              </a:solidFill>
            </a:endParaRP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This exercise demonstrated use of </a:t>
            </a:r>
            <a:r>
              <a:rPr lang="en-US" dirty="0">
                <a:solidFill>
                  <a:srgbClr val="000000"/>
                </a:solidFill>
              </a:rPr>
              <a:t>the /</a:t>
            </a:r>
            <a:r>
              <a:rPr lang="en-US" dirty="0" smtClean="0">
                <a:solidFill>
                  <a:srgbClr val="000000"/>
                </a:solidFill>
              </a:rPr>
              <a:t>v1/cases/&lt;case-</a:t>
            </a:r>
            <a:r>
              <a:rPr lang="en-US" dirty="0" err="1" smtClean="0">
                <a:solidFill>
                  <a:srgbClr val="000000"/>
                </a:solidFill>
              </a:rPr>
              <a:t>guid</a:t>
            </a:r>
            <a:r>
              <a:rPr lang="en-US" dirty="0" smtClean="0">
                <a:solidFill>
                  <a:srgbClr val="000000"/>
                </a:solidFill>
              </a:rPr>
              <a:t>&gt;/</a:t>
            </a:r>
            <a:r>
              <a:rPr lang="en-US" dirty="0" err="1" smtClean="0">
                <a:solidFill>
                  <a:srgbClr val="000000"/>
                </a:solidFill>
              </a:rPr>
              <a:t>itemTypes</a:t>
            </a:r>
            <a:r>
              <a:rPr lang="en-US" dirty="0" smtClean="0">
                <a:solidFill>
                  <a:srgbClr val="000000"/>
                </a:solidFill>
              </a:rPr>
              <a:t> endpoint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 smtClean="0">
              <a:solidFill>
                <a:srgbClr val="00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34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to 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Let’s take a step back…</a:t>
            </a:r>
            <a:endParaRPr lang="en-US" dirty="0"/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93201" y="4285100"/>
            <a:ext cx="1823968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Raw Data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396240" y="2231618"/>
            <a:ext cx="11305987" cy="1995046"/>
            <a:chOff x="396240" y="2231618"/>
            <a:chExt cx="11305987" cy="1995046"/>
          </a:xfrm>
        </p:grpSpPr>
        <p:grpSp>
          <p:nvGrpSpPr>
            <p:cNvPr id="20" name="Group 19"/>
            <p:cNvGrpSpPr/>
            <p:nvPr/>
          </p:nvGrpSpPr>
          <p:grpSpPr>
            <a:xfrm>
              <a:off x="396240" y="2259543"/>
              <a:ext cx="1823968" cy="1967121"/>
              <a:chOff x="207508" y="3901065"/>
              <a:chExt cx="1823968" cy="1967121"/>
            </a:xfrm>
          </p:grpSpPr>
          <p:sp>
            <p:nvSpPr>
              <p:cNvPr id="6" name="Freeform 10">
                <a:extLst>
                  <a:ext uri="{FF2B5EF4-FFF2-40B4-BE49-F238E27FC236}">
                    <a16:creationId xmlns:a16="http://schemas.microsoft.com/office/drawing/2014/main" id="{B5698EB5-4A10-524D-8E4A-985D018658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9139" y="5412356"/>
                <a:ext cx="401637" cy="388938"/>
              </a:xfrm>
              <a:custGeom>
                <a:avLst/>
                <a:gdLst>
                  <a:gd name="T0" fmla="*/ 2147483646 w 252"/>
                  <a:gd name="T1" fmla="*/ 2147483646 h 244"/>
                  <a:gd name="T2" fmla="*/ 2147483646 w 252"/>
                  <a:gd name="T3" fmla="*/ 2147483646 h 244"/>
                  <a:gd name="T4" fmla="*/ 2147483646 w 252"/>
                  <a:gd name="T5" fmla="*/ 2147483646 h 244"/>
                  <a:gd name="T6" fmla="*/ 2147483646 w 252"/>
                  <a:gd name="T7" fmla="*/ 2147483646 h 244"/>
                  <a:gd name="T8" fmla="*/ 2147483646 w 252"/>
                  <a:gd name="T9" fmla="*/ 2147483646 h 244"/>
                  <a:gd name="T10" fmla="*/ 2147483646 w 252"/>
                  <a:gd name="T11" fmla="*/ 2147483646 h 244"/>
                  <a:gd name="T12" fmla="*/ 2147483646 w 252"/>
                  <a:gd name="T13" fmla="*/ 2147483646 h 244"/>
                  <a:gd name="T14" fmla="*/ 2147483646 w 252"/>
                  <a:gd name="T15" fmla="*/ 2147483646 h 244"/>
                  <a:gd name="T16" fmla="*/ 2147483646 w 252"/>
                  <a:gd name="T17" fmla="*/ 2147483646 h 244"/>
                  <a:gd name="T18" fmla="*/ 2147483646 w 252"/>
                  <a:gd name="T19" fmla="*/ 2147483646 h 244"/>
                  <a:gd name="T20" fmla="*/ 2147483646 w 252"/>
                  <a:gd name="T21" fmla="*/ 2147483646 h 244"/>
                  <a:gd name="T22" fmla="*/ 2147483646 w 252"/>
                  <a:gd name="T23" fmla="*/ 2147483646 h 244"/>
                  <a:gd name="T24" fmla="*/ 2147483646 w 252"/>
                  <a:gd name="T25" fmla="*/ 2147483646 h 244"/>
                  <a:gd name="T26" fmla="*/ 2147483646 w 252"/>
                  <a:gd name="T27" fmla="*/ 2147483646 h 244"/>
                  <a:gd name="T28" fmla="*/ 2147483646 w 252"/>
                  <a:gd name="T29" fmla="*/ 2147483646 h 244"/>
                  <a:gd name="T30" fmla="*/ 2147483646 w 252"/>
                  <a:gd name="T31" fmla="*/ 2147483646 h 244"/>
                  <a:gd name="T32" fmla="*/ 2147483646 w 252"/>
                  <a:gd name="T33" fmla="*/ 2147483646 h 244"/>
                  <a:gd name="T34" fmla="*/ 2147483646 w 252"/>
                  <a:gd name="T35" fmla="*/ 2147483646 h 244"/>
                  <a:gd name="T36" fmla="*/ 2147483646 w 252"/>
                  <a:gd name="T37" fmla="*/ 2147483646 h 244"/>
                  <a:gd name="T38" fmla="*/ 2147483646 w 252"/>
                  <a:gd name="T39" fmla="*/ 0 h 244"/>
                  <a:gd name="T40" fmla="*/ 2147483646 w 252"/>
                  <a:gd name="T41" fmla="*/ 0 h 244"/>
                  <a:gd name="T42" fmla="*/ 2147483646 w 252"/>
                  <a:gd name="T43" fmla="*/ 2147483646 h 244"/>
                  <a:gd name="T44" fmla="*/ 2147483646 w 252"/>
                  <a:gd name="T45" fmla="*/ 2147483646 h 244"/>
                  <a:gd name="T46" fmla="*/ 2147483646 w 252"/>
                  <a:gd name="T47" fmla="*/ 2147483646 h 244"/>
                  <a:gd name="T48" fmla="*/ 2147483646 w 252"/>
                  <a:gd name="T49" fmla="*/ 2147483646 h 244"/>
                  <a:gd name="T50" fmla="*/ 2147483646 w 252"/>
                  <a:gd name="T51" fmla="*/ 2147483646 h 244"/>
                  <a:gd name="T52" fmla="*/ 2147483646 w 252"/>
                  <a:gd name="T53" fmla="*/ 2147483646 h 244"/>
                  <a:gd name="T54" fmla="*/ 2147483646 w 252"/>
                  <a:gd name="T55" fmla="*/ 2147483646 h 244"/>
                  <a:gd name="T56" fmla="*/ 2147483646 w 252"/>
                  <a:gd name="T57" fmla="*/ 2147483646 h 244"/>
                  <a:gd name="T58" fmla="*/ 2147483646 w 252"/>
                  <a:gd name="T59" fmla="*/ 2147483646 h 244"/>
                  <a:gd name="T60" fmla="*/ 2147483646 w 252"/>
                  <a:gd name="T61" fmla="*/ 2147483646 h 244"/>
                  <a:gd name="T62" fmla="*/ 2147483646 w 252"/>
                  <a:gd name="T63" fmla="*/ 2147483646 h 244"/>
                  <a:gd name="T64" fmla="*/ 2147483646 w 252"/>
                  <a:gd name="T65" fmla="*/ 2147483646 h 244"/>
                  <a:gd name="T66" fmla="*/ 2147483646 w 252"/>
                  <a:gd name="T67" fmla="*/ 2147483646 h 244"/>
                  <a:gd name="T68" fmla="*/ 2147483646 w 252"/>
                  <a:gd name="T69" fmla="*/ 2147483646 h 244"/>
                  <a:gd name="T70" fmla="*/ 2147483646 w 252"/>
                  <a:gd name="T71" fmla="*/ 2147483646 h 244"/>
                  <a:gd name="T72" fmla="*/ 2147483646 w 252"/>
                  <a:gd name="T73" fmla="*/ 2147483646 h 244"/>
                  <a:gd name="T74" fmla="*/ 2147483646 w 252"/>
                  <a:gd name="T75" fmla="*/ 2147483646 h 244"/>
                  <a:gd name="T76" fmla="*/ 2147483646 w 252"/>
                  <a:gd name="T77" fmla="*/ 2147483646 h 244"/>
                  <a:gd name="T78" fmla="*/ 2147483646 w 252"/>
                  <a:gd name="T79" fmla="*/ 2147483646 h 244"/>
                  <a:gd name="T80" fmla="*/ 2147483646 w 252"/>
                  <a:gd name="T81" fmla="*/ 2147483646 h 244"/>
                  <a:gd name="T82" fmla="*/ 2147483646 w 252"/>
                  <a:gd name="T83" fmla="*/ 2147483646 h 244"/>
                  <a:gd name="T84" fmla="*/ 2147483646 w 252"/>
                  <a:gd name="T85" fmla="*/ 2147483646 h 244"/>
                  <a:gd name="T86" fmla="*/ 2147483646 w 252"/>
                  <a:gd name="T87" fmla="*/ 2147483646 h 244"/>
                  <a:gd name="T88" fmla="*/ 2147483646 w 252"/>
                  <a:gd name="T89" fmla="*/ 2147483646 h 244"/>
                  <a:gd name="T90" fmla="*/ 2147483646 w 252"/>
                  <a:gd name="T91" fmla="*/ 2147483646 h 244"/>
                  <a:gd name="T92" fmla="*/ 2147483646 w 252"/>
                  <a:gd name="T93" fmla="*/ 2147483646 h 244"/>
                  <a:gd name="T94" fmla="*/ 2147483646 w 252"/>
                  <a:gd name="T95" fmla="*/ 2147483646 h 244"/>
                  <a:gd name="T96" fmla="*/ 0 w 252"/>
                  <a:gd name="T97" fmla="*/ 2147483646 h 244"/>
                  <a:gd name="T98" fmla="*/ 0 w 252"/>
                  <a:gd name="T99" fmla="*/ 2147483646 h 244"/>
                  <a:gd name="T100" fmla="*/ 2147483646 w 252"/>
                  <a:gd name="T101" fmla="*/ 2147483646 h 244"/>
                  <a:gd name="T102" fmla="*/ 2147483646 w 252"/>
                  <a:gd name="T103" fmla="*/ 2147483646 h 244"/>
                  <a:gd name="T104" fmla="*/ 2147483646 w 252"/>
                  <a:gd name="T105" fmla="*/ 2147483646 h 244"/>
                  <a:gd name="T106" fmla="*/ 2147483646 w 252"/>
                  <a:gd name="T107" fmla="*/ 2147483646 h 244"/>
                  <a:gd name="T108" fmla="*/ 2147483646 w 252"/>
                  <a:gd name="T109" fmla="*/ 2147483646 h 244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52" h="244">
                    <a:moveTo>
                      <a:pt x="240" y="144"/>
                    </a:moveTo>
                    <a:cubicBezTo>
                      <a:pt x="236" y="144"/>
                      <a:pt x="236" y="144"/>
                      <a:pt x="236" y="144"/>
                    </a:cubicBezTo>
                    <a:cubicBezTo>
                      <a:pt x="232" y="144"/>
                      <a:pt x="232" y="144"/>
                      <a:pt x="232" y="144"/>
                    </a:cubicBezTo>
                    <a:cubicBezTo>
                      <a:pt x="232" y="164"/>
                      <a:pt x="232" y="164"/>
                      <a:pt x="232" y="164"/>
                    </a:cubicBezTo>
                    <a:cubicBezTo>
                      <a:pt x="232" y="165"/>
                      <a:pt x="232" y="166"/>
                      <a:pt x="232" y="166"/>
                    </a:cubicBezTo>
                    <a:cubicBezTo>
                      <a:pt x="232" y="167"/>
                      <a:pt x="231" y="167"/>
                      <a:pt x="231" y="168"/>
                    </a:cubicBezTo>
                    <a:cubicBezTo>
                      <a:pt x="231" y="168"/>
                      <a:pt x="231" y="168"/>
                      <a:pt x="231" y="169"/>
                    </a:cubicBezTo>
                    <a:cubicBezTo>
                      <a:pt x="231" y="169"/>
                      <a:pt x="231" y="170"/>
                      <a:pt x="230" y="170"/>
                    </a:cubicBezTo>
                    <a:cubicBezTo>
                      <a:pt x="230" y="170"/>
                      <a:pt x="230" y="170"/>
                      <a:pt x="230" y="171"/>
                    </a:cubicBezTo>
                    <a:cubicBezTo>
                      <a:pt x="230" y="171"/>
                      <a:pt x="229" y="172"/>
                      <a:pt x="229" y="172"/>
                    </a:cubicBezTo>
                    <a:cubicBezTo>
                      <a:pt x="229" y="172"/>
                      <a:pt x="229" y="172"/>
                      <a:pt x="228" y="172"/>
                    </a:cubicBezTo>
                    <a:cubicBezTo>
                      <a:pt x="226" y="175"/>
                      <a:pt x="223" y="176"/>
                      <a:pt x="220" y="176"/>
                    </a:cubicBezTo>
                    <a:cubicBezTo>
                      <a:pt x="220" y="176"/>
                      <a:pt x="220" y="176"/>
                      <a:pt x="220" y="176"/>
                    </a:cubicBezTo>
                    <a:cubicBezTo>
                      <a:pt x="217" y="176"/>
                      <a:pt x="214" y="175"/>
                      <a:pt x="212" y="172"/>
                    </a:cubicBezTo>
                    <a:cubicBezTo>
                      <a:pt x="183" y="144"/>
                      <a:pt x="183" y="144"/>
                      <a:pt x="183" y="144"/>
                    </a:cubicBezTo>
                    <a:cubicBezTo>
                      <a:pt x="182" y="144"/>
                      <a:pt x="182" y="144"/>
                      <a:pt x="182" y="144"/>
                    </a:cubicBezTo>
                    <a:cubicBezTo>
                      <a:pt x="72" y="144"/>
                      <a:pt x="72" y="144"/>
                      <a:pt x="72" y="144"/>
                    </a:cubicBezTo>
                    <a:cubicBezTo>
                      <a:pt x="65" y="144"/>
                      <a:pt x="60" y="139"/>
                      <a:pt x="60" y="132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5"/>
                      <a:pt x="65" y="0"/>
                      <a:pt x="72" y="0"/>
                    </a:cubicBezTo>
                    <a:cubicBezTo>
                      <a:pt x="240" y="0"/>
                      <a:pt x="240" y="0"/>
                      <a:pt x="240" y="0"/>
                    </a:cubicBezTo>
                    <a:cubicBezTo>
                      <a:pt x="247" y="0"/>
                      <a:pt x="252" y="5"/>
                      <a:pt x="252" y="12"/>
                    </a:cubicBezTo>
                    <a:cubicBezTo>
                      <a:pt x="252" y="132"/>
                      <a:pt x="252" y="132"/>
                      <a:pt x="252" y="132"/>
                    </a:cubicBezTo>
                    <a:cubicBezTo>
                      <a:pt x="252" y="139"/>
                      <a:pt x="247" y="144"/>
                      <a:pt x="240" y="144"/>
                    </a:cubicBezTo>
                    <a:moveTo>
                      <a:pt x="178" y="156"/>
                    </a:moveTo>
                    <a:cubicBezTo>
                      <a:pt x="203" y="181"/>
                      <a:pt x="203" y="181"/>
                      <a:pt x="203" y="181"/>
                    </a:cubicBezTo>
                    <a:cubicBezTo>
                      <a:pt x="203" y="181"/>
                      <a:pt x="203" y="181"/>
                      <a:pt x="203" y="181"/>
                    </a:cubicBezTo>
                    <a:cubicBezTo>
                      <a:pt x="208" y="185"/>
                      <a:pt x="214" y="188"/>
                      <a:pt x="220" y="188"/>
                    </a:cubicBezTo>
                    <a:cubicBezTo>
                      <a:pt x="220" y="196"/>
                      <a:pt x="220" y="196"/>
                      <a:pt x="220" y="196"/>
                    </a:cubicBezTo>
                    <a:cubicBezTo>
                      <a:pt x="220" y="203"/>
                      <a:pt x="215" y="208"/>
                      <a:pt x="208" y="208"/>
                    </a:cubicBezTo>
                    <a:cubicBezTo>
                      <a:pt x="124" y="208"/>
                      <a:pt x="124" y="208"/>
                      <a:pt x="124" y="208"/>
                    </a:cubicBezTo>
                    <a:cubicBezTo>
                      <a:pt x="96" y="208"/>
                      <a:pt x="96" y="208"/>
                      <a:pt x="96" y="208"/>
                    </a:cubicBezTo>
                    <a:cubicBezTo>
                      <a:pt x="84" y="208"/>
                      <a:pt x="84" y="208"/>
                      <a:pt x="84" y="208"/>
                    </a:cubicBezTo>
                    <a:cubicBezTo>
                      <a:pt x="81" y="208"/>
                      <a:pt x="81" y="208"/>
                      <a:pt x="81" y="208"/>
                    </a:cubicBezTo>
                    <a:cubicBezTo>
                      <a:pt x="48" y="240"/>
                      <a:pt x="48" y="240"/>
                      <a:pt x="48" y="240"/>
                    </a:cubicBezTo>
                    <a:cubicBezTo>
                      <a:pt x="46" y="243"/>
                      <a:pt x="43" y="244"/>
                      <a:pt x="40" y="244"/>
                    </a:cubicBezTo>
                    <a:cubicBezTo>
                      <a:pt x="40" y="244"/>
                      <a:pt x="40" y="244"/>
                      <a:pt x="40" y="244"/>
                    </a:cubicBezTo>
                    <a:cubicBezTo>
                      <a:pt x="37" y="244"/>
                      <a:pt x="34" y="243"/>
                      <a:pt x="32" y="240"/>
                    </a:cubicBezTo>
                    <a:cubicBezTo>
                      <a:pt x="31" y="240"/>
                      <a:pt x="31" y="240"/>
                      <a:pt x="31" y="240"/>
                    </a:cubicBezTo>
                    <a:cubicBezTo>
                      <a:pt x="31" y="240"/>
                      <a:pt x="30" y="239"/>
                      <a:pt x="30" y="239"/>
                    </a:cubicBezTo>
                    <a:cubicBezTo>
                      <a:pt x="30" y="238"/>
                      <a:pt x="30" y="238"/>
                      <a:pt x="30" y="238"/>
                    </a:cubicBezTo>
                    <a:cubicBezTo>
                      <a:pt x="29" y="238"/>
                      <a:pt x="29" y="237"/>
                      <a:pt x="29" y="237"/>
                    </a:cubicBezTo>
                    <a:cubicBezTo>
                      <a:pt x="29" y="236"/>
                      <a:pt x="29" y="236"/>
                      <a:pt x="29" y="236"/>
                    </a:cubicBezTo>
                    <a:cubicBezTo>
                      <a:pt x="29" y="235"/>
                      <a:pt x="28" y="235"/>
                      <a:pt x="28" y="234"/>
                    </a:cubicBezTo>
                    <a:cubicBezTo>
                      <a:pt x="28" y="234"/>
                      <a:pt x="28" y="233"/>
                      <a:pt x="28" y="232"/>
                    </a:cubicBezTo>
                    <a:cubicBezTo>
                      <a:pt x="28" y="208"/>
                      <a:pt x="28" y="208"/>
                      <a:pt x="28" y="208"/>
                    </a:cubicBezTo>
                    <a:cubicBezTo>
                      <a:pt x="26" y="208"/>
                      <a:pt x="26" y="208"/>
                      <a:pt x="26" y="208"/>
                    </a:cubicBezTo>
                    <a:cubicBezTo>
                      <a:pt x="12" y="208"/>
                      <a:pt x="12" y="208"/>
                      <a:pt x="12" y="208"/>
                    </a:cubicBezTo>
                    <a:cubicBezTo>
                      <a:pt x="5" y="208"/>
                      <a:pt x="0" y="203"/>
                      <a:pt x="0" y="196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3"/>
                      <a:pt x="5" y="48"/>
                      <a:pt x="12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132"/>
                      <a:pt x="48" y="132"/>
                      <a:pt x="48" y="132"/>
                    </a:cubicBezTo>
                    <a:cubicBezTo>
                      <a:pt x="48" y="145"/>
                      <a:pt x="59" y="156"/>
                      <a:pt x="72" y="156"/>
                    </a:cubicBezTo>
                    <a:lnTo>
                      <a:pt x="178" y="156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7" name="Freeform 14">
                <a:extLst>
                  <a:ext uri="{FF2B5EF4-FFF2-40B4-BE49-F238E27FC236}">
                    <a16:creationId xmlns:a16="http://schemas.microsoft.com/office/drawing/2014/main" id="{E4EA8340-C94E-BE41-89C3-193A3EB26F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2149" y="4821550"/>
                <a:ext cx="409575" cy="401637"/>
              </a:xfrm>
              <a:custGeom>
                <a:avLst/>
                <a:gdLst>
                  <a:gd name="T0" fmla="*/ 2147483646 w 256"/>
                  <a:gd name="T1" fmla="*/ 2147483646 h 251"/>
                  <a:gd name="T2" fmla="*/ 2147483646 w 256"/>
                  <a:gd name="T3" fmla="*/ 2147483646 h 251"/>
                  <a:gd name="T4" fmla="*/ 2147483646 w 256"/>
                  <a:gd name="T5" fmla="*/ 2147483646 h 251"/>
                  <a:gd name="T6" fmla="*/ 2147483646 w 256"/>
                  <a:gd name="T7" fmla="*/ 2147483646 h 251"/>
                  <a:gd name="T8" fmla="*/ 2147483646 w 256"/>
                  <a:gd name="T9" fmla="*/ 2147483646 h 251"/>
                  <a:gd name="T10" fmla="*/ 2147483646 w 256"/>
                  <a:gd name="T11" fmla="*/ 0 h 251"/>
                  <a:gd name="T12" fmla="*/ 2147483646 w 256"/>
                  <a:gd name="T13" fmla="*/ 2147483646 h 251"/>
                  <a:gd name="T14" fmla="*/ 2147483646 w 256"/>
                  <a:gd name="T15" fmla="*/ 2147483646 h 251"/>
                  <a:gd name="T16" fmla="*/ 2147483646 w 256"/>
                  <a:gd name="T17" fmla="*/ 2147483646 h 251"/>
                  <a:gd name="T18" fmla="*/ 2147483646 w 256"/>
                  <a:gd name="T19" fmla="*/ 2147483646 h 251"/>
                  <a:gd name="T20" fmla="*/ 2147483646 w 256"/>
                  <a:gd name="T21" fmla="*/ 2147483646 h 251"/>
                  <a:gd name="T22" fmla="*/ 2147483646 w 256"/>
                  <a:gd name="T23" fmla="*/ 2147483646 h 251"/>
                  <a:gd name="T24" fmla="*/ 2147483646 w 256"/>
                  <a:gd name="T25" fmla="*/ 2147483646 h 251"/>
                  <a:gd name="T26" fmla="*/ 2147483646 w 256"/>
                  <a:gd name="T27" fmla="*/ 2147483646 h 251"/>
                  <a:gd name="T28" fmla="*/ 2147483646 w 256"/>
                  <a:gd name="T29" fmla="*/ 2147483646 h 251"/>
                  <a:gd name="T30" fmla="*/ 2147483646 w 256"/>
                  <a:gd name="T31" fmla="*/ 2147483646 h 251"/>
                  <a:gd name="T32" fmla="*/ 2147483646 w 256"/>
                  <a:gd name="T33" fmla="*/ 2147483646 h 251"/>
                  <a:gd name="T34" fmla="*/ 2147483646 w 256"/>
                  <a:gd name="T35" fmla="*/ 2147483646 h 251"/>
                  <a:gd name="T36" fmla="*/ 0 w 256"/>
                  <a:gd name="T37" fmla="*/ 2147483646 h 251"/>
                  <a:gd name="T38" fmla="*/ 2147483646 w 256"/>
                  <a:gd name="T39" fmla="*/ 2147483646 h 251"/>
                  <a:gd name="T40" fmla="*/ 2147483646 w 256"/>
                  <a:gd name="T41" fmla="*/ 2147483646 h 25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56" h="251">
                    <a:moveTo>
                      <a:pt x="227" y="103"/>
                    </a:moveTo>
                    <a:cubicBezTo>
                      <a:pt x="223" y="106"/>
                      <a:pt x="222" y="124"/>
                      <a:pt x="245" y="135"/>
                    </a:cubicBezTo>
                    <a:cubicBezTo>
                      <a:pt x="245" y="135"/>
                      <a:pt x="213" y="140"/>
                      <a:pt x="192" y="114"/>
                    </a:cubicBezTo>
                    <a:cubicBezTo>
                      <a:pt x="187" y="114"/>
                      <a:pt x="181" y="116"/>
                      <a:pt x="176" y="116"/>
                    </a:cubicBezTo>
                    <a:cubicBezTo>
                      <a:pt x="131" y="116"/>
                      <a:pt x="104" y="90"/>
                      <a:pt x="104" y="58"/>
                    </a:cubicBezTo>
                    <a:cubicBezTo>
                      <a:pt x="104" y="26"/>
                      <a:pt x="131" y="0"/>
                      <a:pt x="176" y="0"/>
                    </a:cubicBezTo>
                    <a:cubicBezTo>
                      <a:pt x="221" y="0"/>
                      <a:pt x="256" y="26"/>
                      <a:pt x="256" y="58"/>
                    </a:cubicBezTo>
                    <a:cubicBezTo>
                      <a:pt x="256" y="76"/>
                      <a:pt x="245" y="93"/>
                      <a:pt x="227" y="103"/>
                    </a:cubicBezTo>
                    <a:moveTo>
                      <a:pt x="89" y="64"/>
                    </a:moveTo>
                    <a:cubicBezTo>
                      <a:pt x="91" y="99"/>
                      <a:pt x="122" y="129"/>
                      <a:pt x="170" y="132"/>
                    </a:cubicBezTo>
                    <a:cubicBezTo>
                      <a:pt x="176" y="133"/>
                      <a:pt x="181" y="131"/>
                      <a:pt x="186" y="130"/>
                    </a:cubicBezTo>
                    <a:cubicBezTo>
                      <a:pt x="186" y="130"/>
                      <a:pt x="186" y="130"/>
                      <a:pt x="186" y="130"/>
                    </a:cubicBezTo>
                    <a:cubicBezTo>
                      <a:pt x="188" y="130"/>
                      <a:pt x="188" y="130"/>
                      <a:pt x="188" y="130"/>
                    </a:cubicBezTo>
                    <a:cubicBezTo>
                      <a:pt x="202" y="144"/>
                      <a:pt x="219" y="147"/>
                      <a:pt x="229" y="147"/>
                    </a:cubicBezTo>
                    <a:cubicBezTo>
                      <a:pt x="219" y="186"/>
                      <a:pt x="180" y="215"/>
                      <a:pt x="122" y="215"/>
                    </a:cubicBezTo>
                    <a:cubicBezTo>
                      <a:pt x="114" y="215"/>
                      <a:pt x="106" y="212"/>
                      <a:pt x="98" y="211"/>
                    </a:cubicBezTo>
                    <a:cubicBezTo>
                      <a:pt x="66" y="251"/>
                      <a:pt x="16" y="244"/>
                      <a:pt x="16" y="244"/>
                    </a:cubicBezTo>
                    <a:cubicBezTo>
                      <a:pt x="51" y="227"/>
                      <a:pt x="51" y="199"/>
                      <a:pt x="44" y="195"/>
                    </a:cubicBezTo>
                    <a:cubicBezTo>
                      <a:pt x="17" y="179"/>
                      <a:pt x="0" y="154"/>
                      <a:pt x="0" y="126"/>
                    </a:cubicBezTo>
                    <a:cubicBezTo>
                      <a:pt x="0" y="84"/>
                      <a:pt x="39" y="49"/>
                      <a:pt x="93" y="40"/>
                    </a:cubicBezTo>
                    <a:cubicBezTo>
                      <a:pt x="90" y="47"/>
                      <a:pt x="89" y="55"/>
                      <a:pt x="89" y="6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8" name="Freeform 32">
                <a:extLst>
                  <a:ext uri="{FF2B5EF4-FFF2-40B4-BE49-F238E27FC236}">
                    <a16:creationId xmlns:a16="http://schemas.microsoft.com/office/drawing/2014/main" id="{DB797252-9DC5-1A42-ACF3-88B58BDCD8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1347" y="4441605"/>
                <a:ext cx="407988" cy="280988"/>
              </a:xfrm>
              <a:custGeom>
                <a:avLst/>
                <a:gdLst>
                  <a:gd name="T0" fmla="*/ 2147483646 w 256"/>
                  <a:gd name="T1" fmla="*/ 2147483646 h 176"/>
                  <a:gd name="T2" fmla="*/ 2147483646 w 256"/>
                  <a:gd name="T3" fmla="*/ 2147483646 h 176"/>
                  <a:gd name="T4" fmla="*/ 2147483646 w 256"/>
                  <a:gd name="T5" fmla="*/ 2147483646 h 176"/>
                  <a:gd name="T6" fmla="*/ 2147483646 w 256"/>
                  <a:gd name="T7" fmla="*/ 2147483646 h 176"/>
                  <a:gd name="T8" fmla="*/ 2147483646 w 256"/>
                  <a:gd name="T9" fmla="*/ 2147483646 h 176"/>
                  <a:gd name="T10" fmla="*/ 2147483646 w 256"/>
                  <a:gd name="T11" fmla="*/ 2147483646 h 176"/>
                  <a:gd name="T12" fmla="*/ 2147483646 w 256"/>
                  <a:gd name="T13" fmla="*/ 2147483646 h 176"/>
                  <a:gd name="T14" fmla="*/ 2147483646 w 256"/>
                  <a:gd name="T15" fmla="*/ 0 h 176"/>
                  <a:gd name="T16" fmla="*/ 2147483646 w 256"/>
                  <a:gd name="T17" fmla="*/ 0 h 176"/>
                  <a:gd name="T18" fmla="*/ 2147483646 w 256"/>
                  <a:gd name="T19" fmla="*/ 2147483646 h 176"/>
                  <a:gd name="T20" fmla="*/ 2147483646 w 256"/>
                  <a:gd name="T21" fmla="*/ 2147483646 h 176"/>
                  <a:gd name="T22" fmla="*/ 2147483646 w 256"/>
                  <a:gd name="T23" fmla="*/ 2147483646 h 176"/>
                  <a:gd name="T24" fmla="*/ 2147483646 w 256"/>
                  <a:gd name="T25" fmla="*/ 2147483646 h 176"/>
                  <a:gd name="T26" fmla="*/ 0 w 256"/>
                  <a:gd name="T27" fmla="*/ 2147483646 h 176"/>
                  <a:gd name="T28" fmla="*/ 0 w 256"/>
                  <a:gd name="T29" fmla="*/ 2147483646 h 176"/>
                  <a:gd name="T30" fmla="*/ 2147483646 w 256"/>
                  <a:gd name="T31" fmla="*/ 2147483646 h 176"/>
                  <a:gd name="T32" fmla="*/ 2147483646 w 256"/>
                  <a:gd name="T33" fmla="*/ 2147483646 h 176"/>
                  <a:gd name="T34" fmla="*/ 2147483646 w 256"/>
                  <a:gd name="T35" fmla="*/ 2147483646 h 176"/>
                  <a:gd name="T36" fmla="*/ 2147483646 w 256"/>
                  <a:gd name="T37" fmla="*/ 2147483646 h 176"/>
                  <a:gd name="T38" fmla="*/ 2147483646 w 256"/>
                  <a:gd name="T39" fmla="*/ 2147483646 h 176"/>
                  <a:gd name="T40" fmla="*/ 2147483646 w 256"/>
                  <a:gd name="T41" fmla="*/ 2147483646 h 176"/>
                  <a:gd name="T42" fmla="*/ 2147483646 w 256"/>
                  <a:gd name="T43" fmla="*/ 2147483646 h 176"/>
                  <a:gd name="T44" fmla="*/ 2147483646 w 256"/>
                  <a:gd name="T45" fmla="*/ 2147483646 h 176"/>
                  <a:gd name="T46" fmla="*/ 2147483646 w 256"/>
                  <a:gd name="T47" fmla="*/ 2147483646 h 176"/>
                  <a:gd name="T48" fmla="*/ 2147483646 w 256"/>
                  <a:gd name="T49" fmla="*/ 2147483646 h 176"/>
                  <a:gd name="T50" fmla="*/ 2147483646 w 256"/>
                  <a:gd name="T51" fmla="*/ 2147483646 h 17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6" h="176">
                    <a:moveTo>
                      <a:pt x="174" y="79"/>
                    </a:moveTo>
                    <a:cubicBezTo>
                      <a:pt x="252" y="3"/>
                      <a:pt x="252" y="3"/>
                      <a:pt x="252" y="3"/>
                    </a:cubicBezTo>
                    <a:cubicBezTo>
                      <a:pt x="255" y="6"/>
                      <a:pt x="256" y="9"/>
                      <a:pt x="256" y="12"/>
                    </a:cubicBezTo>
                    <a:cubicBezTo>
                      <a:pt x="256" y="164"/>
                      <a:pt x="256" y="164"/>
                      <a:pt x="256" y="164"/>
                    </a:cubicBezTo>
                    <a:cubicBezTo>
                      <a:pt x="256" y="167"/>
                      <a:pt x="255" y="170"/>
                      <a:pt x="253" y="172"/>
                    </a:cubicBezTo>
                    <a:lnTo>
                      <a:pt x="174" y="79"/>
                    </a:lnTo>
                    <a:close/>
                    <a:moveTo>
                      <a:pt x="4" y="3"/>
                    </a:moveTo>
                    <a:cubicBezTo>
                      <a:pt x="6" y="1"/>
                      <a:pt x="9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7" y="0"/>
                      <a:pt x="250" y="1"/>
                      <a:pt x="252" y="3"/>
                    </a:cubicBezTo>
                    <a:cubicBezTo>
                      <a:pt x="128" y="100"/>
                      <a:pt x="128" y="100"/>
                      <a:pt x="128" y="100"/>
                    </a:cubicBezTo>
                    <a:lnTo>
                      <a:pt x="4" y="3"/>
                    </a:lnTo>
                    <a:close/>
                    <a:moveTo>
                      <a:pt x="3" y="172"/>
                    </a:moveTo>
                    <a:cubicBezTo>
                      <a:pt x="1" y="170"/>
                      <a:pt x="0" y="167"/>
                      <a:pt x="0" y="16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82" y="79"/>
                      <a:pt x="82" y="79"/>
                      <a:pt x="82" y="79"/>
                    </a:cubicBezTo>
                    <a:lnTo>
                      <a:pt x="3" y="172"/>
                    </a:lnTo>
                    <a:close/>
                    <a:moveTo>
                      <a:pt x="128" y="124"/>
                    </a:moveTo>
                    <a:cubicBezTo>
                      <a:pt x="161" y="92"/>
                      <a:pt x="161" y="92"/>
                      <a:pt x="161" y="92"/>
                    </a:cubicBezTo>
                    <a:cubicBezTo>
                      <a:pt x="252" y="173"/>
                      <a:pt x="252" y="173"/>
                      <a:pt x="252" y="173"/>
                    </a:cubicBezTo>
                    <a:cubicBezTo>
                      <a:pt x="250" y="175"/>
                      <a:pt x="247" y="176"/>
                      <a:pt x="244" y="176"/>
                    </a:cubicBezTo>
                    <a:cubicBezTo>
                      <a:pt x="12" y="176"/>
                      <a:pt x="12" y="176"/>
                      <a:pt x="12" y="176"/>
                    </a:cubicBezTo>
                    <a:cubicBezTo>
                      <a:pt x="9" y="176"/>
                      <a:pt x="6" y="175"/>
                      <a:pt x="4" y="173"/>
                    </a:cubicBezTo>
                    <a:cubicBezTo>
                      <a:pt x="95" y="92"/>
                      <a:pt x="95" y="92"/>
                      <a:pt x="95" y="92"/>
                    </a:cubicBezTo>
                    <a:lnTo>
                      <a:pt x="128" y="1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9" name="Freeform 54">
                <a:extLst>
                  <a:ext uri="{FF2B5EF4-FFF2-40B4-BE49-F238E27FC236}">
                    <a16:creationId xmlns:a16="http://schemas.microsoft.com/office/drawing/2014/main" id="{061CE6C5-9EF8-3D42-A2E2-F700E8649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84197" y="4553794"/>
                <a:ext cx="407987" cy="409575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2147483646 w 256"/>
                  <a:gd name="T7" fmla="*/ 0 h 256"/>
                  <a:gd name="T8" fmla="*/ 2147483646 w 256"/>
                  <a:gd name="T9" fmla="*/ 2147483646 h 256"/>
                  <a:gd name="T10" fmla="*/ 2147483646 w 256"/>
                  <a:gd name="T11" fmla="*/ 2147483646 h 256"/>
                  <a:gd name="T12" fmla="*/ 2147483646 w 256"/>
                  <a:gd name="T13" fmla="*/ 2147483646 h 256"/>
                  <a:gd name="T14" fmla="*/ 2147483646 w 256"/>
                  <a:gd name="T15" fmla="*/ 0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256" h="256">
                    <a:moveTo>
                      <a:pt x="249" y="207"/>
                    </a:moveTo>
                    <a:cubicBezTo>
                      <a:pt x="133" y="255"/>
                      <a:pt x="133" y="255"/>
                      <a:pt x="133" y="255"/>
                    </a:cubicBezTo>
                    <a:cubicBezTo>
                      <a:pt x="131" y="256"/>
                      <a:pt x="130" y="256"/>
                      <a:pt x="128" y="256"/>
                    </a:cubicBezTo>
                    <a:cubicBezTo>
                      <a:pt x="126" y="256"/>
                      <a:pt x="125" y="256"/>
                      <a:pt x="123" y="255"/>
                    </a:cubicBezTo>
                    <a:cubicBezTo>
                      <a:pt x="7" y="207"/>
                      <a:pt x="7" y="207"/>
                      <a:pt x="7" y="207"/>
                    </a:cubicBezTo>
                    <a:cubicBezTo>
                      <a:pt x="3" y="205"/>
                      <a:pt x="0" y="201"/>
                      <a:pt x="0" y="19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28" y="47"/>
                      <a:pt x="128" y="47"/>
                      <a:pt x="128" y="47"/>
                    </a:cubicBezTo>
                    <a:cubicBezTo>
                      <a:pt x="239" y="1"/>
                      <a:pt x="239" y="1"/>
                      <a:pt x="239" y="1"/>
                    </a:cubicBezTo>
                    <a:cubicBezTo>
                      <a:pt x="239" y="1"/>
                      <a:pt x="239" y="1"/>
                      <a:pt x="239" y="1"/>
                    </a:cubicBezTo>
                    <a:cubicBezTo>
                      <a:pt x="239" y="1"/>
                      <a:pt x="239" y="1"/>
                      <a:pt x="239" y="1"/>
                    </a:cubicBezTo>
                    <a:cubicBezTo>
                      <a:pt x="241" y="0"/>
                      <a:pt x="242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201"/>
                      <a:pt x="253" y="205"/>
                      <a:pt x="249" y="207"/>
                    </a:cubicBezTo>
                    <a:moveTo>
                      <a:pt x="116" y="68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188"/>
                      <a:pt x="24" y="188"/>
                      <a:pt x="24" y="188"/>
                    </a:cubicBezTo>
                    <a:cubicBezTo>
                      <a:pt x="116" y="226"/>
                      <a:pt x="116" y="226"/>
                      <a:pt x="116" y="226"/>
                    </a:cubicBezTo>
                    <a:lnTo>
                      <a:pt x="116" y="68"/>
                    </a:lnTo>
                    <a:close/>
                    <a:moveTo>
                      <a:pt x="232" y="30"/>
                    </a:move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226"/>
                      <a:pt x="140" y="226"/>
                      <a:pt x="140" y="226"/>
                    </a:cubicBezTo>
                    <a:cubicBezTo>
                      <a:pt x="232" y="188"/>
                      <a:pt x="232" y="188"/>
                      <a:pt x="232" y="188"/>
                    </a:cubicBezTo>
                    <a:lnTo>
                      <a:pt x="232" y="30"/>
                    </a:lnTo>
                    <a:close/>
                    <a:moveTo>
                      <a:pt x="159" y="85"/>
                    </a:moveTo>
                    <a:cubicBezTo>
                      <a:pt x="203" y="65"/>
                      <a:pt x="203" y="65"/>
                      <a:pt x="203" y="65"/>
                    </a:cubicBezTo>
                    <a:cubicBezTo>
                      <a:pt x="205" y="64"/>
                      <a:pt x="206" y="64"/>
                      <a:pt x="208" y="64"/>
                    </a:cubicBezTo>
                    <a:cubicBezTo>
                      <a:pt x="215" y="64"/>
                      <a:pt x="220" y="69"/>
                      <a:pt x="220" y="76"/>
                    </a:cubicBezTo>
                    <a:cubicBezTo>
                      <a:pt x="220" y="81"/>
                      <a:pt x="217" y="85"/>
                      <a:pt x="213" y="87"/>
                    </a:cubicBezTo>
                    <a:cubicBezTo>
                      <a:pt x="169" y="107"/>
                      <a:pt x="169" y="107"/>
                      <a:pt x="169" y="107"/>
                    </a:cubicBezTo>
                    <a:cubicBezTo>
                      <a:pt x="167" y="108"/>
                      <a:pt x="166" y="108"/>
                      <a:pt x="164" y="108"/>
                    </a:cubicBezTo>
                    <a:cubicBezTo>
                      <a:pt x="157" y="108"/>
                      <a:pt x="152" y="103"/>
                      <a:pt x="152" y="96"/>
                    </a:cubicBezTo>
                    <a:cubicBezTo>
                      <a:pt x="152" y="91"/>
                      <a:pt x="155" y="87"/>
                      <a:pt x="159" y="85"/>
                    </a:cubicBezTo>
                    <a:moveTo>
                      <a:pt x="159" y="129"/>
                    </a:moveTo>
                    <a:cubicBezTo>
                      <a:pt x="159" y="129"/>
                      <a:pt x="159" y="129"/>
                      <a:pt x="159" y="129"/>
                    </a:cubicBezTo>
                    <a:cubicBezTo>
                      <a:pt x="203" y="109"/>
                      <a:pt x="203" y="109"/>
                      <a:pt x="203" y="109"/>
                    </a:cubicBezTo>
                    <a:cubicBezTo>
                      <a:pt x="205" y="108"/>
                      <a:pt x="206" y="108"/>
                      <a:pt x="208" y="108"/>
                    </a:cubicBezTo>
                    <a:cubicBezTo>
                      <a:pt x="215" y="108"/>
                      <a:pt x="220" y="113"/>
                      <a:pt x="220" y="120"/>
                    </a:cubicBezTo>
                    <a:cubicBezTo>
                      <a:pt x="220" y="125"/>
                      <a:pt x="217" y="129"/>
                      <a:pt x="213" y="131"/>
                    </a:cubicBezTo>
                    <a:cubicBezTo>
                      <a:pt x="169" y="151"/>
                      <a:pt x="169" y="151"/>
                      <a:pt x="169" y="151"/>
                    </a:cubicBezTo>
                    <a:cubicBezTo>
                      <a:pt x="167" y="152"/>
                      <a:pt x="166" y="152"/>
                      <a:pt x="164" y="152"/>
                    </a:cubicBezTo>
                    <a:cubicBezTo>
                      <a:pt x="157" y="152"/>
                      <a:pt x="152" y="147"/>
                      <a:pt x="152" y="140"/>
                    </a:cubicBezTo>
                    <a:cubicBezTo>
                      <a:pt x="152" y="135"/>
                      <a:pt x="155" y="131"/>
                      <a:pt x="159" y="129"/>
                    </a:cubicBezTo>
                    <a:moveTo>
                      <a:pt x="159" y="173"/>
                    </a:moveTo>
                    <a:cubicBezTo>
                      <a:pt x="159" y="173"/>
                      <a:pt x="159" y="173"/>
                      <a:pt x="159" y="173"/>
                    </a:cubicBezTo>
                    <a:cubicBezTo>
                      <a:pt x="203" y="153"/>
                      <a:pt x="203" y="153"/>
                      <a:pt x="203" y="153"/>
                    </a:cubicBezTo>
                    <a:cubicBezTo>
                      <a:pt x="205" y="152"/>
                      <a:pt x="206" y="152"/>
                      <a:pt x="208" y="152"/>
                    </a:cubicBezTo>
                    <a:cubicBezTo>
                      <a:pt x="215" y="152"/>
                      <a:pt x="220" y="157"/>
                      <a:pt x="220" y="164"/>
                    </a:cubicBezTo>
                    <a:cubicBezTo>
                      <a:pt x="220" y="169"/>
                      <a:pt x="217" y="173"/>
                      <a:pt x="213" y="175"/>
                    </a:cubicBezTo>
                    <a:cubicBezTo>
                      <a:pt x="169" y="195"/>
                      <a:pt x="169" y="195"/>
                      <a:pt x="169" y="195"/>
                    </a:cubicBezTo>
                    <a:cubicBezTo>
                      <a:pt x="167" y="196"/>
                      <a:pt x="166" y="196"/>
                      <a:pt x="164" y="196"/>
                    </a:cubicBezTo>
                    <a:cubicBezTo>
                      <a:pt x="157" y="196"/>
                      <a:pt x="152" y="191"/>
                      <a:pt x="152" y="184"/>
                    </a:cubicBezTo>
                    <a:cubicBezTo>
                      <a:pt x="152" y="179"/>
                      <a:pt x="155" y="175"/>
                      <a:pt x="159" y="173"/>
                    </a:cubicBezTo>
                    <a:moveTo>
                      <a:pt x="48" y="64"/>
                    </a:moveTo>
                    <a:cubicBezTo>
                      <a:pt x="50" y="64"/>
                      <a:pt x="51" y="64"/>
                      <a:pt x="53" y="65"/>
                    </a:cubicBezTo>
                    <a:cubicBezTo>
                      <a:pt x="97" y="85"/>
                      <a:pt x="97" y="85"/>
                      <a:pt x="97" y="85"/>
                    </a:cubicBezTo>
                    <a:cubicBezTo>
                      <a:pt x="101" y="87"/>
                      <a:pt x="104" y="91"/>
                      <a:pt x="104" y="96"/>
                    </a:cubicBezTo>
                    <a:cubicBezTo>
                      <a:pt x="104" y="103"/>
                      <a:pt x="99" y="108"/>
                      <a:pt x="92" y="108"/>
                    </a:cubicBezTo>
                    <a:cubicBezTo>
                      <a:pt x="90" y="108"/>
                      <a:pt x="89" y="108"/>
                      <a:pt x="87" y="107"/>
                    </a:cubicBezTo>
                    <a:cubicBezTo>
                      <a:pt x="43" y="87"/>
                      <a:pt x="43" y="87"/>
                      <a:pt x="43" y="87"/>
                    </a:cubicBezTo>
                    <a:cubicBezTo>
                      <a:pt x="39" y="85"/>
                      <a:pt x="36" y="81"/>
                      <a:pt x="36" y="76"/>
                    </a:cubicBezTo>
                    <a:cubicBezTo>
                      <a:pt x="36" y="69"/>
                      <a:pt x="41" y="64"/>
                      <a:pt x="48" y="64"/>
                    </a:cubicBezTo>
                    <a:moveTo>
                      <a:pt x="48" y="108"/>
                    </a:moveTo>
                    <a:cubicBezTo>
                      <a:pt x="50" y="108"/>
                      <a:pt x="51" y="108"/>
                      <a:pt x="53" y="109"/>
                    </a:cubicBezTo>
                    <a:cubicBezTo>
                      <a:pt x="97" y="129"/>
                      <a:pt x="97" y="129"/>
                      <a:pt x="97" y="129"/>
                    </a:cubicBezTo>
                    <a:cubicBezTo>
                      <a:pt x="101" y="131"/>
                      <a:pt x="104" y="135"/>
                      <a:pt x="104" y="140"/>
                    </a:cubicBezTo>
                    <a:cubicBezTo>
                      <a:pt x="104" y="147"/>
                      <a:pt x="99" y="152"/>
                      <a:pt x="92" y="152"/>
                    </a:cubicBezTo>
                    <a:cubicBezTo>
                      <a:pt x="90" y="152"/>
                      <a:pt x="89" y="152"/>
                      <a:pt x="87" y="15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39" y="129"/>
                      <a:pt x="36" y="125"/>
                      <a:pt x="36" y="120"/>
                    </a:cubicBezTo>
                    <a:cubicBezTo>
                      <a:pt x="36" y="113"/>
                      <a:pt x="41" y="108"/>
                      <a:pt x="48" y="108"/>
                    </a:cubicBezTo>
                    <a:moveTo>
                      <a:pt x="48" y="152"/>
                    </a:moveTo>
                    <a:cubicBezTo>
                      <a:pt x="50" y="152"/>
                      <a:pt x="51" y="152"/>
                      <a:pt x="53" y="153"/>
                    </a:cubicBezTo>
                    <a:cubicBezTo>
                      <a:pt x="97" y="173"/>
                      <a:pt x="97" y="173"/>
                      <a:pt x="97" y="173"/>
                    </a:cubicBezTo>
                    <a:cubicBezTo>
                      <a:pt x="101" y="175"/>
                      <a:pt x="104" y="179"/>
                      <a:pt x="104" y="184"/>
                    </a:cubicBezTo>
                    <a:cubicBezTo>
                      <a:pt x="104" y="191"/>
                      <a:pt x="99" y="196"/>
                      <a:pt x="92" y="196"/>
                    </a:cubicBezTo>
                    <a:cubicBezTo>
                      <a:pt x="90" y="196"/>
                      <a:pt x="89" y="196"/>
                      <a:pt x="87" y="195"/>
                    </a:cubicBezTo>
                    <a:cubicBezTo>
                      <a:pt x="43" y="175"/>
                      <a:pt x="43" y="175"/>
                      <a:pt x="43" y="175"/>
                    </a:cubicBezTo>
                    <a:cubicBezTo>
                      <a:pt x="39" y="173"/>
                      <a:pt x="36" y="169"/>
                      <a:pt x="36" y="164"/>
                    </a:cubicBezTo>
                    <a:cubicBezTo>
                      <a:pt x="36" y="157"/>
                      <a:pt x="41" y="152"/>
                      <a:pt x="48" y="15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0" name="Freeform 63">
                <a:extLst>
                  <a:ext uri="{FF2B5EF4-FFF2-40B4-BE49-F238E27FC236}">
                    <a16:creationId xmlns:a16="http://schemas.microsoft.com/office/drawing/2014/main" id="{EAA0ACCB-4963-3B4F-88E2-0FC3156635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8518" y="5207568"/>
                <a:ext cx="319088" cy="409575"/>
              </a:xfrm>
              <a:custGeom>
                <a:avLst/>
                <a:gdLst>
                  <a:gd name="T0" fmla="*/ 2147483646 w 200"/>
                  <a:gd name="T1" fmla="*/ 2147483646 h 256"/>
                  <a:gd name="T2" fmla="*/ 2147483646 w 200"/>
                  <a:gd name="T3" fmla="*/ 2147483646 h 256"/>
                  <a:gd name="T4" fmla="*/ 2147483646 w 200"/>
                  <a:gd name="T5" fmla="*/ 2147483646 h 256"/>
                  <a:gd name="T6" fmla="*/ 2147483646 w 200"/>
                  <a:gd name="T7" fmla="*/ 2147483646 h 256"/>
                  <a:gd name="T8" fmla="*/ 2147483646 w 200"/>
                  <a:gd name="T9" fmla="*/ 0 h 256"/>
                  <a:gd name="T10" fmla="*/ 2147483646 w 200"/>
                  <a:gd name="T11" fmla="*/ 0 h 256"/>
                  <a:gd name="T12" fmla="*/ 2147483646 w 200"/>
                  <a:gd name="T13" fmla="*/ 2147483646 h 256"/>
                  <a:gd name="T14" fmla="*/ 2147483646 w 200"/>
                  <a:gd name="T15" fmla="*/ 2147483646 h 256"/>
                  <a:gd name="T16" fmla="*/ 2147483646 w 200"/>
                  <a:gd name="T17" fmla="*/ 2147483646 h 256"/>
                  <a:gd name="T18" fmla="*/ 2147483646 w 200"/>
                  <a:gd name="T19" fmla="*/ 2147483646 h 256"/>
                  <a:gd name="T20" fmla="*/ 2147483646 w 200"/>
                  <a:gd name="T21" fmla="*/ 2147483646 h 256"/>
                  <a:gd name="T22" fmla="*/ 2147483646 w 200"/>
                  <a:gd name="T23" fmla="*/ 2147483646 h 256"/>
                  <a:gd name="T24" fmla="*/ 2147483646 w 200"/>
                  <a:gd name="T25" fmla="*/ 2147483646 h 256"/>
                  <a:gd name="T26" fmla="*/ 2147483646 w 200"/>
                  <a:gd name="T27" fmla="*/ 2147483646 h 256"/>
                  <a:gd name="T28" fmla="*/ 2147483646 w 200"/>
                  <a:gd name="T29" fmla="*/ 2147483646 h 256"/>
                  <a:gd name="T30" fmla="*/ 2147483646 w 200"/>
                  <a:gd name="T31" fmla="*/ 2147483646 h 256"/>
                  <a:gd name="T32" fmla="*/ 2147483646 w 200"/>
                  <a:gd name="T33" fmla="*/ 2147483646 h 256"/>
                  <a:gd name="T34" fmla="*/ 2147483646 w 200"/>
                  <a:gd name="T35" fmla="*/ 0 h 256"/>
                  <a:gd name="T36" fmla="*/ 2147483646 w 200"/>
                  <a:gd name="T37" fmla="*/ 2147483646 h 256"/>
                  <a:gd name="T38" fmla="*/ 2147483646 w 200"/>
                  <a:gd name="T39" fmla="*/ 2147483646 h 256"/>
                  <a:gd name="T40" fmla="*/ 2147483646 w 200"/>
                  <a:gd name="T41" fmla="*/ 2147483646 h 256"/>
                  <a:gd name="T42" fmla="*/ 2147483646 w 200"/>
                  <a:gd name="T43" fmla="*/ 2147483646 h 256"/>
                  <a:gd name="T44" fmla="*/ 2147483646 w 200"/>
                  <a:gd name="T45" fmla="*/ 2147483646 h 256"/>
                  <a:gd name="T46" fmla="*/ 2147483646 w 200"/>
                  <a:gd name="T47" fmla="*/ 2147483646 h 256"/>
                  <a:gd name="T48" fmla="*/ 2147483646 w 200"/>
                  <a:gd name="T49" fmla="*/ 2147483646 h 256"/>
                  <a:gd name="T50" fmla="*/ 2147483646 w 200"/>
                  <a:gd name="T51" fmla="*/ 2147483646 h 256"/>
                  <a:gd name="T52" fmla="*/ 2147483646 w 200"/>
                  <a:gd name="T53" fmla="*/ 2147483646 h 256"/>
                  <a:gd name="T54" fmla="*/ 2147483646 w 200"/>
                  <a:gd name="T55" fmla="*/ 2147483646 h 256"/>
                  <a:gd name="T56" fmla="*/ 0 w 200"/>
                  <a:gd name="T57" fmla="*/ 2147483646 h 256"/>
                  <a:gd name="T58" fmla="*/ 0 w 200"/>
                  <a:gd name="T59" fmla="*/ 2147483646 h 256"/>
                  <a:gd name="T60" fmla="*/ 2147483646 w 200"/>
                  <a:gd name="T61" fmla="*/ 2147483646 h 256"/>
                  <a:gd name="T62" fmla="*/ 2147483646 w 200"/>
                  <a:gd name="T63" fmla="*/ 2147483646 h 256"/>
                  <a:gd name="T64" fmla="*/ 2147483646 w 200"/>
                  <a:gd name="T65" fmla="*/ 2147483646 h 256"/>
                  <a:gd name="T66" fmla="*/ 2147483646 w 200"/>
                  <a:gd name="T67" fmla="*/ 2147483646 h 256"/>
                  <a:gd name="T68" fmla="*/ 2147483646 w 200"/>
                  <a:gd name="T69" fmla="*/ 2147483646 h 256"/>
                  <a:gd name="T70" fmla="*/ 2147483646 w 200"/>
                  <a:gd name="T71" fmla="*/ 2147483646 h 25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00" h="256">
                    <a:moveTo>
                      <a:pt x="188" y="232"/>
                    </a:moveTo>
                    <a:cubicBezTo>
                      <a:pt x="36" y="232"/>
                      <a:pt x="36" y="232"/>
                      <a:pt x="36" y="232"/>
                    </a:cubicBezTo>
                    <a:cubicBezTo>
                      <a:pt x="29" y="232"/>
                      <a:pt x="24" y="227"/>
                      <a:pt x="24" y="220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5"/>
                      <a:pt x="29" y="0"/>
                      <a:pt x="36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0" y="68"/>
                      <a:pt x="100" y="68"/>
                      <a:pt x="100" y="68"/>
                    </a:cubicBezTo>
                    <a:cubicBezTo>
                      <a:pt x="100" y="81"/>
                      <a:pt x="111" y="92"/>
                      <a:pt x="124" y="92"/>
                    </a:cubicBezTo>
                    <a:cubicBezTo>
                      <a:pt x="148" y="92"/>
                      <a:pt x="148" y="92"/>
                      <a:pt x="148" y="92"/>
                    </a:cubicBezTo>
                    <a:cubicBezTo>
                      <a:pt x="200" y="92"/>
                      <a:pt x="200" y="92"/>
                      <a:pt x="200" y="92"/>
                    </a:cubicBezTo>
                    <a:cubicBezTo>
                      <a:pt x="200" y="188"/>
                      <a:pt x="200" y="188"/>
                      <a:pt x="200" y="188"/>
                    </a:cubicBezTo>
                    <a:cubicBezTo>
                      <a:pt x="200" y="220"/>
                      <a:pt x="200" y="220"/>
                      <a:pt x="200" y="220"/>
                    </a:cubicBezTo>
                    <a:cubicBezTo>
                      <a:pt x="200" y="227"/>
                      <a:pt x="195" y="232"/>
                      <a:pt x="188" y="232"/>
                    </a:cubicBezTo>
                    <a:moveTo>
                      <a:pt x="124" y="80"/>
                    </a:moveTo>
                    <a:cubicBezTo>
                      <a:pt x="117" y="80"/>
                      <a:pt x="112" y="75"/>
                      <a:pt x="112" y="68"/>
                    </a:cubicBezTo>
                    <a:cubicBezTo>
                      <a:pt x="112" y="44"/>
                      <a:pt x="112" y="44"/>
                      <a:pt x="112" y="44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200" y="80"/>
                      <a:pt x="200" y="80"/>
                      <a:pt x="200" y="80"/>
                    </a:cubicBezTo>
                    <a:cubicBezTo>
                      <a:pt x="148" y="80"/>
                      <a:pt x="148" y="80"/>
                      <a:pt x="148" y="80"/>
                    </a:cubicBezTo>
                    <a:lnTo>
                      <a:pt x="124" y="80"/>
                    </a:lnTo>
                    <a:close/>
                    <a:moveTo>
                      <a:pt x="45" y="244"/>
                    </a:moveTo>
                    <a:cubicBezTo>
                      <a:pt x="56" y="244"/>
                      <a:pt x="56" y="244"/>
                      <a:pt x="56" y="244"/>
                    </a:cubicBezTo>
                    <a:cubicBezTo>
                      <a:pt x="132" y="244"/>
                      <a:pt x="132" y="244"/>
                      <a:pt x="132" y="244"/>
                    </a:cubicBezTo>
                    <a:cubicBezTo>
                      <a:pt x="152" y="244"/>
                      <a:pt x="152" y="244"/>
                      <a:pt x="152" y="244"/>
                    </a:cubicBezTo>
                    <a:cubicBezTo>
                      <a:pt x="176" y="244"/>
                      <a:pt x="176" y="244"/>
                      <a:pt x="176" y="244"/>
                    </a:cubicBezTo>
                    <a:cubicBezTo>
                      <a:pt x="176" y="251"/>
                      <a:pt x="171" y="256"/>
                      <a:pt x="164" y="256"/>
                    </a:cubicBezTo>
                    <a:cubicBezTo>
                      <a:pt x="24" y="256"/>
                      <a:pt x="24" y="256"/>
                      <a:pt x="24" y="256"/>
                    </a:cubicBezTo>
                    <a:cubicBezTo>
                      <a:pt x="11" y="256"/>
                      <a:pt x="0" y="245"/>
                      <a:pt x="0" y="232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29"/>
                      <a:pt x="5" y="24"/>
                      <a:pt x="12" y="24"/>
                    </a:cubicBezTo>
                    <a:cubicBezTo>
                      <a:pt x="12" y="60"/>
                      <a:pt x="12" y="60"/>
                      <a:pt x="12" y="60"/>
                    </a:cubicBezTo>
                    <a:cubicBezTo>
                      <a:pt x="12" y="200"/>
                      <a:pt x="12" y="200"/>
                      <a:pt x="12" y="200"/>
                    </a:cubicBezTo>
                    <a:cubicBezTo>
                      <a:pt x="12" y="220"/>
                      <a:pt x="12" y="220"/>
                      <a:pt x="12" y="220"/>
                    </a:cubicBezTo>
                    <a:cubicBezTo>
                      <a:pt x="12" y="233"/>
                      <a:pt x="23" y="244"/>
                      <a:pt x="36" y="244"/>
                    </a:cubicBezTo>
                    <a:lnTo>
                      <a:pt x="45" y="24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A4DC7EC7-48CE-2D45-AD7F-51AB6855DD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4641" y="4002660"/>
                <a:ext cx="409575" cy="319088"/>
              </a:xfrm>
              <a:custGeom>
                <a:avLst/>
                <a:gdLst>
                  <a:gd name="T0" fmla="*/ 2147483646 w 256"/>
                  <a:gd name="T1" fmla="*/ 2147483646 h 200"/>
                  <a:gd name="T2" fmla="*/ 2147483646 w 256"/>
                  <a:gd name="T3" fmla="*/ 2147483646 h 200"/>
                  <a:gd name="T4" fmla="*/ 0 w 256"/>
                  <a:gd name="T5" fmla="*/ 2147483646 h 200"/>
                  <a:gd name="T6" fmla="*/ 0 w 256"/>
                  <a:gd name="T7" fmla="*/ 2147483646 h 200"/>
                  <a:gd name="T8" fmla="*/ 0 w 256"/>
                  <a:gd name="T9" fmla="*/ 2147483646 h 200"/>
                  <a:gd name="T10" fmla="*/ 0 w 256"/>
                  <a:gd name="T11" fmla="*/ 2147483646 h 200"/>
                  <a:gd name="T12" fmla="*/ 0 w 256"/>
                  <a:gd name="T13" fmla="*/ 2147483646 h 200"/>
                  <a:gd name="T14" fmla="*/ 0 w 256"/>
                  <a:gd name="T15" fmla="*/ 2147483646 h 200"/>
                  <a:gd name="T16" fmla="*/ 0 w 256"/>
                  <a:gd name="T17" fmla="*/ 2147483646 h 200"/>
                  <a:gd name="T18" fmla="*/ 2147483646 w 256"/>
                  <a:gd name="T19" fmla="*/ 2147483646 h 200"/>
                  <a:gd name="T20" fmla="*/ 2147483646 w 256"/>
                  <a:gd name="T21" fmla="*/ 2147483646 h 200"/>
                  <a:gd name="T22" fmla="*/ 2147483646 w 256"/>
                  <a:gd name="T23" fmla="*/ 2147483646 h 200"/>
                  <a:gd name="T24" fmla="*/ 2147483646 w 256"/>
                  <a:gd name="T25" fmla="*/ 2147483646 h 200"/>
                  <a:gd name="T26" fmla="*/ 2147483646 w 256"/>
                  <a:gd name="T27" fmla="*/ 2147483646 h 200"/>
                  <a:gd name="T28" fmla="*/ 2147483646 w 256"/>
                  <a:gd name="T29" fmla="*/ 2147483646 h 200"/>
                  <a:gd name="T30" fmla="*/ 2147483646 w 256"/>
                  <a:gd name="T31" fmla="*/ 2147483646 h 200"/>
                  <a:gd name="T32" fmla="*/ 2147483646 w 256"/>
                  <a:gd name="T33" fmla="*/ 2147483646 h 200"/>
                  <a:gd name="T34" fmla="*/ 0 w 256"/>
                  <a:gd name="T35" fmla="*/ 2147483646 h 200"/>
                  <a:gd name="T36" fmla="*/ 0 w 256"/>
                  <a:gd name="T37" fmla="*/ 2147483646 h 200"/>
                  <a:gd name="T38" fmla="*/ 0 w 256"/>
                  <a:gd name="T39" fmla="*/ 2147483646 h 200"/>
                  <a:gd name="T40" fmla="*/ 2147483646 w 256"/>
                  <a:gd name="T41" fmla="*/ 0 h 200"/>
                  <a:gd name="T42" fmla="*/ 2147483646 w 256"/>
                  <a:gd name="T43" fmla="*/ 0 h 200"/>
                  <a:gd name="T44" fmla="*/ 2147483646 w 256"/>
                  <a:gd name="T45" fmla="*/ 0 h 200"/>
                  <a:gd name="T46" fmla="*/ 2147483646 w 256"/>
                  <a:gd name="T47" fmla="*/ 0 h 200"/>
                  <a:gd name="T48" fmla="*/ 2147483646 w 256"/>
                  <a:gd name="T49" fmla="*/ 0 h 200"/>
                  <a:gd name="T50" fmla="*/ 2147483646 w 256"/>
                  <a:gd name="T51" fmla="*/ 2147483646 h 200"/>
                  <a:gd name="T52" fmla="*/ 2147483646 w 256"/>
                  <a:gd name="T53" fmla="*/ 2147483646 h 200"/>
                  <a:gd name="T54" fmla="*/ 2147483646 w 256"/>
                  <a:gd name="T55" fmla="*/ 2147483646 h 200"/>
                  <a:gd name="T56" fmla="*/ 2147483646 w 256"/>
                  <a:gd name="T57" fmla="*/ 2147483646 h 200"/>
                  <a:gd name="T58" fmla="*/ 0 w 256"/>
                  <a:gd name="T59" fmla="*/ 2147483646 h 200"/>
                  <a:gd name="T60" fmla="*/ 0 w 256"/>
                  <a:gd name="T61" fmla="*/ 2147483646 h 200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56" h="200">
                    <a:moveTo>
                      <a:pt x="244" y="200"/>
                    </a:moveTo>
                    <a:cubicBezTo>
                      <a:pt x="12" y="200"/>
                      <a:pt x="12" y="200"/>
                      <a:pt x="12" y="200"/>
                    </a:cubicBezTo>
                    <a:cubicBezTo>
                      <a:pt x="5" y="200"/>
                      <a:pt x="0" y="195"/>
                      <a:pt x="0" y="188"/>
                    </a:cubicBezTo>
                    <a:cubicBezTo>
                      <a:pt x="0" y="172"/>
                      <a:pt x="0" y="172"/>
                      <a:pt x="0" y="172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256" y="60"/>
                      <a:pt x="256" y="60"/>
                      <a:pt x="256" y="60"/>
                    </a:cubicBezTo>
                    <a:cubicBezTo>
                      <a:pt x="256" y="100"/>
                      <a:pt x="256" y="100"/>
                      <a:pt x="256" y="100"/>
                    </a:cubicBezTo>
                    <a:cubicBezTo>
                      <a:pt x="256" y="116"/>
                      <a:pt x="256" y="116"/>
                      <a:pt x="256" y="116"/>
                    </a:cubicBezTo>
                    <a:cubicBezTo>
                      <a:pt x="256" y="136"/>
                      <a:pt x="256" y="136"/>
                      <a:pt x="256" y="136"/>
                    </a:cubicBezTo>
                    <a:cubicBezTo>
                      <a:pt x="256" y="152"/>
                      <a:pt x="256" y="152"/>
                      <a:pt x="256" y="152"/>
                    </a:cubicBezTo>
                    <a:cubicBezTo>
                      <a:pt x="256" y="172"/>
                      <a:pt x="256" y="172"/>
                      <a:pt x="256" y="172"/>
                    </a:cubicBezTo>
                    <a:cubicBezTo>
                      <a:pt x="256" y="188"/>
                      <a:pt x="256" y="188"/>
                      <a:pt x="256" y="188"/>
                    </a:cubicBezTo>
                    <a:cubicBezTo>
                      <a:pt x="256" y="195"/>
                      <a:pt x="251" y="200"/>
                      <a:pt x="244" y="200"/>
                    </a:cubicBezTo>
                    <a:moveTo>
                      <a:pt x="0" y="36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96" y="24"/>
                      <a:pt x="96" y="24"/>
                      <a:pt x="96" y="24"/>
                    </a:cubicBezTo>
                    <a:cubicBezTo>
                      <a:pt x="244" y="24"/>
                      <a:pt x="244" y="24"/>
                      <a:pt x="244" y="24"/>
                    </a:cubicBezTo>
                    <a:cubicBezTo>
                      <a:pt x="251" y="24"/>
                      <a:pt x="256" y="29"/>
                      <a:pt x="256" y="36"/>
                    </a:cubicBezTo>
                    <a:cubicBezTo>
                      <a:pt x="256" y="48"/>
                      <a:pt x="256" y="48"/>
                      <a:pt x="256" y="48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0" y="36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2" name="Freeform 13">
                <a:extLst>
                  <a:ext uri="{FF2B5EF4-FFF2-40B4-BE49-F238E27FC236}">
                    <a16:creationId xmlns:a16="http://schemas.microsoft.com/office/drawing/2014/main" id="{4F7847CC-F132-9B4D-8237-B100DD3717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78561" y="4776304"/>
                <a:ext cx="415925" cy="365125"/>
              </a:xfrm>
              <a:custGeom>
                <a:avLst/>
                <a:gdLst>
                  <a:gd name="T0" fmla="*/ 2147483646 w 256"/>
                  <a:gd name="T1" fmla="*/ 2147483646 h 224"/>
                  <a:gd name="T2" fmla="*/ 2147483646 w 256"/>
                  <a:gd name="T3" fmla="*/ 2147483646 h 224"/>
                  <a:gd name="T4" fmla="*/ 2147483646 w 256"/>
                  <a:gd name="T5" fmla="*/ 2147483646 h 224"/>
                  <a:gd name="T6" fmla="*/ 2147483646 w 256"/>
                  <a:gd name="T7" fmla="*/ 2147483646 h 224"/>
                  <a:gd name="T8" fmla="*/ 2147483646 w 256"/>
                  <a:gd name="T9" fmla="*/ 2147483646 h 224"/>
                  <a:gd name="T10" fmla="*/ 2147483646 w 256"/>
                  <a:gd name="T11" fmla="*/ 2147483646 h 224"/>
                  <a:gd name="T12" fmla="*/ 0 w 256"/>
                  <a:gd name="T13" fmla="*/ 2147483646 h 224"/>
                  <a:gd name="T14" fmla="*/ 2147483646 w 256"/>
                  <a:gd name="T15" fmla="*/ 2147483646 h 224"/>
                  <a:gd name="T16" fmla="*/ 2147483646 w 256"/>
                  <a:gd name="T17" fmla="*/ 2147483646 h 224"/>
                  <a:gd name="T18" fmla="*/ 2147483646 w 256"/>
                  <a:gd name="T19" fmla="*/ 2147483646 h 224"/>
                  <a:gd name="T20" fmla="*/ 2147483646 w 256"/>
                  <a:gd name="T21" fmla="*/ 2147483646 h 224"/>
                  <a:gd name="T22" fmla="*/ 2147483646 w 256"/>
                  <a:gd name="T23" fmla="*/ 2147483646 h 224"/>
                  <a:gd name="T24" fmla="*/ 2147483646 w 256"/>
                  <a:gd name="T25" fmla="*/ 2147483646 h 224"/>
                  <a:gd name="T26" fmla="*/ 2147483646 w 256"/>
                  <a:gd name="T27" fmla="*/ 2147483646 h 224"/>
                  <a:gd name="T28" fmla="*/ 2147483646 w 256"/>
                  <a:gd name="T29" fmla="*/ 2147483646 h 224"/>
                  <a:gd name="T30" fmla="*/ 2147483646 w 256"/>
                  <a:gd name="T31" fmla="*/ 2147483646 h 224"/>
                  <a:gd name="T32" fmla="*/ 2147483646 w 256"/>
                  <a:gd name="T33" fmla="*/ 2147483646 h 224"/>
                  <a:gd name="T34" fmla="*/ 2147483646 w 256"/>
                  <a:gd name="T35" fmla="*/ 2147483646 h 224"/>
                  <a:gd name="T36" fmla="*/ 2147483646 w 256"/>
                  <a:gd name="T37" fmla="*/ 2147483646 h 224"/>
                  <a:gd name="T38" fmla="*/ 2147483646 w 256"/>
                  <a:gd name="T39" fmla="*/ 2147483646 h 224"/>
                  <a:gd name="T40" fmla="*/ 2147483646 w 256"/>
                  <a:gd name="T41" fmla="*/ 2147483646 h 224"/>
                  <a:gd name="T42" fmla="*/ 2147483646 w 256"/>
                  <a:gd name="T43" fmla="*/ 2147483646 h 224"/>
                  <a:gd name="T44" fmla="*/ 2147483646 w 256"/>
                  <a:gd name="T45" fmla="*/ 2147483646 h 224"/>
                  <a:gd name="T46" fmla="*/ 2147483646 w 256"/>
                  <a:gd name="T47" fmla="*/ 0 h 224"/>
                  <a:gd name="T48" fmla="*/ 2147483646 w 256"/>
                  <a:gd name="T49" fmla="*/ 2147483646 h 224"/>
                  <a:gd name="T50" fmla="*/ 2147483646 w 256"/>
                  <a:gd name="T51" fmla="*/ 2147483646 h 224"/>
                  <a:gd name="T52" fmla="*/ 2147483646 w 256"/>
                  <a:gd name="T53" fmla="*/ 2147483646 h 224"/>
                  <a:gd name="T54" fmla="*/ 2147483646 w 256"/>
                  <a:gd name="T55" fmla="*/ 2147483646 h 224"/>
                  <a:gd name="T56" fmla="*/ 2147483646 w 256"/>
                  <a:gd name="T57" fmla="*/ 2147483646 h 224"/>
                  <a:gd name="T58" fmla="*/ 2147483646 w 256"/>
                  <a:gd name="T59" fmla="*/ 2147483646 h 224"/>
                  <a:gd name="T60" fmla="*/ 2147483646 w 256"/>
                  <a:gd name="T61" fmla="*/ 2147483646 h 224"/>
                  <a:gd name="T62" fmla="*/ 2147483646 w 256"/>
                  <a:gd name="T63" fmla="*/ 2147483646 h 224"/>
                  <a:gd name="T64" fmla="*/ 2147483646 w 256"/>
                  <a:gd name="T65" fmla="*/ 2147483646 h 224"/>
                  <a:gd name="T66" fmla="*/ 2147483646 w 256"/>
                  <a:gd name="T67" fmla="*/ 2147483646 h 224"/>
                  <a:gd name="T68" fmla="*/ 2147483646 w 256"/>
                  <a:gd name="T69" fmla="*/ 2147483646 h 224"/>
                  <a:gd name="T70" fmla="*/ 2147483646 w 256"/>
                  <a:gd name="T71" fmla="*/ 2147483646 h 224"/>
                  <a:gd name="T72" fmla="*/ 2147483646 w 256"/>
                  <a:gd name="T73" fmla="*/ 2147483646 h 224"/>
                  <a:gd name="T74" fmla="*/ 2147483646 w 256"/>
                  <a:gd name="T75" fmla="*/ 2147483646 h 224"/>
                  <a:gd name="T76" fmla="*/ 2147483646 w 256"/>
                  <a:gd name="T77" fmla="*/ 2147483646 h 224"/>
                  <a:gd name="T78" fmla="*/ 2147483646 w 256"/>
                  <a:gd name="T79" fmla="*/ 2147483646 h 224"/>
                  <a:gd name="T80" fmla="*/ 0 w 256"/>
                  <a:gd name="T81" fmla="*/ 2147483646 h 224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256" h="224">
                    <a:moveTo>
                      <a:pt x="249" y="123"/>
                    </a:moveTo>
                    <a:cubicBezTo>
                      <a:pt x="249" y="123"/>
                      <a:pt x="249" y="123"/>
                      <a:pt x="249" y="123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1" y="172"/>
                      <a:pt x="130" y="172"/>
                      <a:pt x="128" y="172"/>
                    </a:cubicBezTo>
                    <a:cubicBezTo>
                      <a:pt x="126" y="172"/>
                      <a:pt x="125" y="172"/>
                      <a:pt x="123" y="171"/>
                    </a:cubicBezTo>
                    <a:cubicBezTo>
                      <a:pt x="123" y="171"/>
                      <a:pt x="123" y="171"/>
                      <a:pt x="123" y="171"/>
                    </a:cubicBezTo>
                    <a:cubicBezTo>
                      <a:pt x="123" y="171"/>
                      <a:pt x="123" y="171"/>
                      <a:pt x="123" y="171"/>
                    </a:cubicBezTo>
                    <a:cubicBezTo>
                      <a:pt x="123" y="171"/>
                      <a:pt x="123" y="171"/>
                      <a:pt x="123" y="171"/>
                    </a:cubicBezTo>
                    <a:cubicBezTo>
                      <a:pt x="7" y="123"/>
                      <a:pt x="7" y="123"/>
                      <a:pt x="7" y="123"/>
                    </a:cubicBezTo>
                    <a:cubicBezTo>
                      <a:pt x="7" y="123"/>
                      <a:pt x="7" y="123"/>
                      <a:pt x="7" y="123"/>
                    </a:cubicBezTo>
                    <a:cubicBezTo>
                      <a:pt x="3" y="121"/>
                      <a:pt x="0" y="117"/>
                      <a:pt x="0" y="112"/>
                    </a:cubicBezTo>
                    <a:cubicBezTo>
                      <a:pt x="0" y="105"/>
                      <a:pt x="5" y="100"/>
                      <a:pt x="12" y="100"/>
                    </a:cubicBezTo>
                    <a:cubicBezTo>
                      <a:pt x="14" y="100"/>
                      <a:pt x="15" y="100"/>
                      <a:pt x="17" y="101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28" y="147"/>
                      <a:pt x="128" y="147"/>
                      <a:pt x="128" y="147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41" y="100"/>
                      <a:pt x="242" y="100"/>
                      <a:pt x="244" y="100"/>
                    </a:cubicBezTo>
                    <a:cubicBezTo>
                      <a:pt x="251" y="100"/>
                      <a:pt x="256" y="105"/>
                      <a:pt x="256" y="112"/>
                    </a:cubicBezTo>
                    <a:cubicBezTo>
                      <a:pt x="256" y="117"/>
                      <a:pt x="253" y="121"/>
                      <a:pt x="249" y="123"/>
                    </a:cubicBezTo>
                    <a:moveTo>
                      <a:pt x="249" y="71"/>
                    </a:moveTo>
                    <a:cubicBezTo>
                      <a:pt x="249" y="71"/>
                      <a:pt x="249" y="71"/>
                      <a:pt x="249" y="71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1" y="120"/>
                      <a:pt x="130" y="120"/>
                      <a:pt x="128" y="120"/>
                    </a:cubicBezTo>
                    <a:cubicBezTo>
                      <a:pt x="126" y="120"/>
                      <a:pt x="125" y="120"/>
                      <a:pt x="123" y="119"/>
                    </a:cubicBezTo>
                    <a:cubicBezTo>
                      <a:pt x="123" y="119"/>
                      <a:pt x="123" y="119"/>
                      <a:pt x="123" y="119"/>
                    </a:cubicBezTo>
                    <a:cubicBezTo>
                      <a:pt x="123" y="119"/>
                      <a:pt x="123" y="119"/>
                      <a:pt x="123" y="119"/>
                    </a:cubicBezTo>
                    <a:cubicBezTo>
                      <a:pt x="123" y="119"/>
                      <a:pt x="123" y="119"/>
                      <a:pt x="123" y="119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3" y="69"/>
                      <a:pt x="0" y="65"/>
                      <a:pt x="0" y="60"/>
                    </a:cubicBezTo>
                    <a:cubicBezTo>
                      <a:pt x="0" y="55"/>
                      <a:pt x="3" y="51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5" y="0"/>
                      <a:pt x="126" y="0"/>
                      <a:pt x="128" y="0"/>
                    </a:cubicBezTo>
                    <a:cubicBezTo>
                      <a:pt x="130" y="0"/>
                      <a:pt x="131" y="0"/>
                      <a:pt x="133" y="1"/>
                    </a:cubicBezTo>
                    <a:cubicBezTo>
                      <a:pt x="133" y="1"/>
                      <a:pt x="133" y="1"/>
                      <a:pt x="133" y="1"/>
                    </a:cubicBezTo>
                    <a:cubicBezTo>
                      <a:pt x="133" y="1"/>
                      <a:pt x="133" y="1"/>
                      <a:pt x="133" y="1"/>
                    </a:cubicBezTo>
                    <a:cubicBezTo>
                      <a:pt x="133" y="1"/>
                      <a:pt x="133" y="1"/>
                      <a:pt x="133" y="1"/>
                    </a:cubicBezTo>
                    <a:cubicBezTo>
                      <a:pt x="249" y="49"/>
                      <a:pt x="249" y="49"/>
                      <a:pt x="249" y="49"/>
                    </a:cubicBezTo>
                    <a:cubicBezTo>
                      <a:pt x="249" y="49"/>
                      <a:pt x="249" y="49"/>
                      <a:pt x="249" y="49"/>
                    </a:cubicBezTo>
                    <a:cubicBezTo>
                      <a:pt x="253" y="51"/>
                      <a:pt x="256" y="55"/>
                      <a:pt x="256" y="60"/>
                    </a:cubicBezTo>
                    <a:cubicBezTo>
                      <a:pt x="256" y="65"/>
                      <a:pt x="253" y="69"/>
                      <a:pt x="249" y="71"/>
                    </a:cubicBezTo>
                    <a:moveTo>
                      <a:pt x="12" y="152"/>
                    </a:moveTo>
                    <a:cubicBezTo>
                      <a:pt x="14" y="152"/>
                      <a:pt x="15" y="152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28" y="199"/>
                      <a:pt x="128" y="199"/>
                      <a:pt x="128" y="199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41" y="152"/>
                      <a:pt x="242" y="152"/>
                      <a:pt x="244" y="152"/>
                    </a:cubicBezTo>
                    <a:cubicBezTo>
                      <a:pt x="251" y="152"/>
                      <a:pt x="256" y="157"/>
                      <a:pt x="256" y="164"/>
                    </a:cubicBezTo>
                    <a:cubicBezTo>
                      <a:pt x="256" y="169"/>
                      <a:pt x="253" y="173"/>
                      <a:pt x="249" y="175"/>
                    </a:cubicBezTo>
                    <a:cubicBezTo>
                      <a:pt x="249" y="175"/>
                      <a:pt x="249" y="175"/>
                      <a:pt x="249" y="175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1" y="224"/>
                      <a:pt x="130" y="224"/>
                      <a:pt x="128" y="224"/>
                    </a:cubicBezTo>
                    <a:cubicBezTo>
                      <a:pt x="126" y="224"/>
                      <a:pt x="125" y="224"/>
                      <a:pt x="123" y="223"/>
                    </a:cubicBezTo>
                    <a:cubicBezTo>
                      <a:pt x="123" y="223"/>
                      <a:pt x="123" y="223"/>
                      <a:pt x="123" y="223"/>
                    </a:cubicBezTo>
                    <a:cubicBezTo>
                      <a:pt x="123" y="223"/>
                      <a:pt x="123" y="223"/>
                      <a:pt x="123" y="223"/>
                    </a:cubicBezTo>
                    <a:cubicBezTo>
                      <a:pt x="123" y="223"/>
                      <a:pt x="123" y="223"/>
                      <a:pt x="123" y="223"/>
                    </a:cubicBezTo>
                    <a:cubicBezTo>
                      <a:pt x="7" y="175"/>
                      <a:pt x="7" y="175"/>
                      <a:pt x="7" y="175"/>
                    </a:cubicBezTo>
                    <a:cubicBezTo>
                      <a:pt x="7" y="175"/>
                      <a:pt x="7" y="175"/>
                      <a:pt x="7" y="175"/>
                    </a:cubicBezTo>
                    <a:cubicBezTo>
                      <a:pt x="3" y="173"/>
                      <a:pt x="0" y="169"/>
                      <a:pt x="0" y="164"/>
                    </a:cubicBezTo>
                    <a:cubicBezTo>
                      <a:pt x="0" y="157"/>
                      <a:pt x="5" y="152"/>
                      <a:pt x="12" y="15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3" name="Freeform 17">
                <a:extLst>
                  <a:ext uri="{FF2B5EF4-FFF2-40B4-BE49-F238E27FC236}">
                    <a16:creationId xmlns:a16="http://schemas.microsoft.com/office/drawing/2014/main" id="{075B03F7-7E73-904C-AFBA-22C35F680C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3503" y="4457232"/>
                <a:ext cx="415925" cy="415925"/>
              </a:xfrm>
              <a:custGeom>
                <a:avLst/>
                <a:gdLst>
                  <a:gd name="T0" fmla="*/ 2147483646 w 256"/>
                  <a:gd name="T1" fmla="*/ 2147483646 h 256"/>
                  <a:gd name="T2" fmla="*/ 0 w 256"/>
                  <a:gd name="T3" fmla="*/ 2147483646 h 256"/>
                  <a:gd name="T4" fmla="*/ 0 w 256"/>
                  <a:gd name="T5" fmla="*/ 0 h 256"/>
                  <a:gd name="T6" fmla="*/ 2147483646 w 256"/>
                  <a:gd name="T7" fmla="*/ 2147483646 h 256"/>
                  <a:gd name="T8" fmla="*/ 2147483646 w 256"/>
                  <a:gd name="T9" fmla="*/ 2147483646 h 256"/>
                  <a:gd name="T10" fmla="*/ 2147483646 w 256"/>
                  <a:gd name="T11" fmla="*/ 2147483646 h 256"/>
                  <a:gd name="T12" fmla="*/ 2147483646 w 256"/>
                  <a:gd name="T13" fmla="*/ 2147483646 h 256"/>
                  <a:gd name="T14" fmla="*/ 0 w 256"/>
                  <a:gd name="T15" fmla="*/ 2147483646 h 256"/>
                  <a:gd name="T16" fmla="*/ 0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0 w 256"/>
                  <a:gd name="T27" fmla="*/ 2147483646 h 256"/>
                  <a:gd name="T28" fmla="*/ 2147483646 w 256"/>
                  <a:gd name="T29" fmla="*/ 2147483646 h 25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56" h="256">
                    <a:moveTo>
                      <a:pt x="212" y="256"/>
                    </a:moveTo>
                    <a:cubicBezTo>
                      <a:pt x="212" y="139"/>
                      <a:pt x="117" y="44"/>
                      <a:pt x="0" y="4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41" y="0"/>
                      <a:pt x="256" y="115"/>
                      <a:pt x="256" y="256"/>
                    </a:cubicBezTo>
                    <a:lnTo>
                      <a:pt x="212" y="256"/>
                    </a:lnTo>
                    <a:close/>
                    <a:moveTo>
                      <a:pt x="164" y="256"/>
                    </a:moveTo>
                    <a:cubicBezTo>
                      <a:pt x="120" y="256"/>
                      <a:pt x="120" y="256"/>
                      <a:pt x="120" y="256"/>
                    </a:cubicBezTo>
                    <a:cubicBezTo>
                      <a:pt x="120" y="190"/>
                      <a:pt x="66" y="136"/>
                      <a:pt x="0" y="136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91" y="92"/>
                      <a:pt x="164" y="165"/>
                      <a:pt x="164" y="256"/>
                    </a:cubicBezTo>
                    <a:moveTo>
                      <a:pt x="32" y="192"/>
                    </a:moveTo>
                    <a:cubicBezTo>
                      <a:pt x="50" y="192"/>
                      <a:pt x="64" y="206"/>
                      <a:pt x="64" y="224"/>
                    </a:cubicBezTo>
                    <a:cubicBezTo>
                      <a:pt x="64" y="242"/>
                      <a:pt x="50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206"/>
                      <a:pt x="14" y="192"/>
                      <a:pt x="32" y="19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4" name="Freeform 55">
                <a:extLst>
                  <a:ext uri="{FF2B5EF4-FFF2-40B4-BE49-F238E27FC236}">
                    <a16:creationId xmlns:a16="http://schemas.microsoft.com/office/drawing/2014/main" id="{0F05E386-0710-AD4E-9ECC-CD61931B5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16024" y="5326164"/>
                <a:ext cx="415925" cy="358775"/>
              </a:xfrm>
              <a:custGeom>
                <a:avLst/>
                <a:gdLst>
                  <a:gd name="T0" fmla="*/ 2147483646 w 256"/>
                  <a:gd name="T1" fmla="*/ 2147483646 h 220"/>
                  <a:gd name="T2" fmla="*/ 2147483646 w 256"/>
                  <a:gd name="T3" fmla="*/ 2147483646 h 220"/>
                  <a:gd name="T4" fmla="*/ 0 w 256"/>
                  <a:gd name="T5" fmla="*/ 2147483646 h 220"/>
                  <a:gd name="T6" fmla="*/ 0 w 256"/>
                  <a:gd name="T7" fmla="*/ 2147483646 h 220"/>
                  <a:gd name="T8" fmla="*/ 0 w 256"/>
                  <a:gd name="T9" fmla="*/ 2147483646 h 220"/>
                  <a:gd name="T10" fmla="*/ 2147483646 w 256"/>
                  <a:gd name="T11" fmla="*/ 2147483646 h 220"/>
                  <a:gd name="T12" fmla="*/ 2147483646 w 256"/>
                  <a:gd name="T13" fmla="*/ 2147483646 h 220"/>
                  <a:gd name="T14" fmla="*/ 2147483646 w 256"/>
                  <a:gd name="T15" fmla="*/ 2147483646 h 220"/>
                  <a:gd name="T16" fmla="*/ 2147483646 w 256"/>
                  <a:gd name="T17" fmla="*/ 2147483646 h 220"/>
                  <a:gd name="T18" fmla="*/ 2147483646 w 256"/>
                  <a:gd name="T19" fmla="*/ 2147483646 h 220"/>
                  <a:gd name="T20" fmla="*/ 2147483646 w 256"/>
                  <a:gd name="T21" fmla="*/ 2147483646 h 220"/>
                  <a:gd name="T22" fmla="*/ 2147483646 w 256"/>
                  <a:gd name="T23" fmla="*/ 2147483646 h 220"/>
                  <a:gd name="T24" fmla="*/ 2147483646 w 256"/>
                  <a:gd name="T25" fmla="*/ 2147483646 h 220"/>
                  <a:gd name="T26" fmla="*/ 2147483646 w 256"/>
                  <a:gd name="T27" fmla="*/ 2147483646 h 220"/>
                  <a:gd name="T28" fmla="*/ 2147483646 w 256"/>
                  <a:gd name="T29" fmla="*/ 2147483646 h 220"/>
                  <a:gd name="T30" fmla="*/ 2147483646 w 256"/>
                  <a:gd name="T31" fmla="*/ 2147483646 h 220"/>
                  <a:gd name="T32" fmla="*/ 2147483646 w 256"/>
                  <a:gd name="T33" fmla="*/ 2147483646 h 220"/>
                  <a:gd name="T34" fmla="*/ 2147483646 w 256"/>
                  <a:gd name="T35" fmla="*/ 2147483646 h 220"/>
                  <a:gd name="T36" fmla="*/ 2147483646 w 256"/>
                  <a:gd name="T37" fmla="*/ 2147483646 h 220"/>
                  <a:gd name="T38" fmla="*/ 2147483646 w 256"/>
                  <a:gd name="T39" fmla="*/ 2147483646 h 220"/>
                  <a:gd name="T40" fmla="*/ 2147483646 w 256"/>
                  <a:gd name="T41" fmla="*/ 2147483646 h 220"/>
                  <a:gd name="T42" fmla="*/ 2147483646 w 256"/>
                  <a:gd name="T43" fmla="*/ 2147483646 h 220"/>
                  <a:gd name="T44" fmla="*/ 2147483646 w 256"/>
                  <a:gd name="T45" fmla="*/ 2147483646 h 220"/>
                  <a:gd name="T46" fmla="*/ 2147483646 w 256"/>
                  <a:gd name="T47" fmla="*/ 2147483646 h 220"/>
                  <a:gd name="T48" fmla="*/ 2147483646 w 256"/>
                  <a:gd name="T49" fmla="*/ 2147483646 h 220"/>
                  <a:gd name="T50" fmla="*/ 2147483646 w 256"/>
                  <a:gd name="T51" fmla="*/ 2147483646 h 220"/>
                  <a:gd name="T52" fmla="*/ 2147483646 w 256"/>
                  <a:gd name="T53" fmla="*/ 2147483646 h 220"/>
                  <a:gd name="T54" fmla="*/ 2147483646 w 256"/>
                  <a:gd name="T55" fmla="*/ 2147483646 h 220"/>
                  <a:gd name="T56" fmla="*/ 2147483646 w 256"/>
                  <a:gd name="T57" fmla="*/ 2147483646 h 220"/>
                  <a:gd name="T58" fmla="*/ 2147483646 w 256"/>
                  <a:gd name="T59" fmla="*/ 2147483646 h 220"/>
                  <a:gd name="T60" fmla="*/ 2147483646 w 256"/>
                  <a:gd name="T61" fmla="*/ 2147483646 h 220"/>
                  <a:gd name="T62" fmla="*/ 2147483646 w 256"/>
                  <a:gd name="T63" fmla="*/ 2147483646 h 220"/>
                  <a:gd name="T64" fmla="*/ 2147483646 w 256"/>
                  <a:gd name="T65" fmla="*/ 2147483646 h 220"/>
                  <a:gd name="T66" fmla="*/ 2147483646 w 256"/>
                  <a:gd name="T67" fmla="*/ 2147483646 h 220"/>
                  <a:gd name="T68" fmla="*/ 2147483646 w 256"/>
                  <a:gd name="T69" fmla="*/ 2147483646 h 220"/>
                  <a:gd name="T70" fmla="*/ 2147483646 w 256"/>
                  <a:gd name="T71" fmla="*/ 2147483646 h 220"/>
                  <a:gd name="T72" fmla="*/ 2147483646 w 256"/>
                  <a:gd name="T73" fmla="*/ 2147483646 h 220"/>
                  <a:gd name="T74" fmla="*/ 2147483646 w 256"/>
                  <a:gd name="T75" fmla="*/ 2147483646 h 220"/>
                  <a:gd name="T76" fmla="*/ 2147483646 w 256"/>
                  <a:gd name="T77" fmla="*/ 2147483646 h 220"/>
                  <a:gd name="T78" fmla="*/ 2147483646 w 256"/>
                  <a:gd name="T79" fmla="*/ 2147483646 h 220"/>
                  <a:gd name="T80" fmla="*/ 2147483646 w 256"/>
                  <a:gd name="T81" fmla="*/ 2147483646 h 220"/>
                  <a:gd name="T82" fmla="*/ 2147483646 w 256"/>
                  <a:gd name="T83" fmla="*/ 2147483646 h 220"/>
                  <a:gd name="T84" fmla="*/ 2147483646 w 256"/>
                  <a:gd name="T85" fmla="*/ 2147483646 h 220"/>
                  <a:gd name="T86" fmla="*/ 2147483646 w 256"/>
                  <a:gd name="T87" fmla="*/ 2147483646 h 220"/>
                  <a:gd name="T88" fmla="*/ 2147483646 w 256"/>
                  <a:gd name="T89" fmla="*/ 2147483646 h 220"/>
                  <a:gd name="T90" fmla="*/ 2147483646 w 256"/>
                  <a:gd name="T91" fmla="*/ 2147483646 h 220"/>
                  <a:gd name="T92" fmla="*/ 2147483646 w 256"/>
                  <a:gd name="T93" fmla="*/ 2147483646 h 220"/>
                  <a:gd name="T94" fmla="*/ 2147483646 w 256"/>
                  <a:gd name="T95" fmla="*/ 2147483646 h 220"/>
                  <a:gd name="T96" fmla="*/ 2147483646 w 256"/>
                  <a:gd name="T97" fmla="*/ 2147483646 h 220"/>
                  <a:gd name="T98" fmla="*/ 2147483646 w 256"/>
                  <a:gd name="T99" fmla="*/ 2147483646 h 220"/>
                  <a:gd name="T100" fmla="*/ 2147483646 w 256"/>
                  <a:gd name="T101" fmla="*/ 0 h 220"/>
                  <a:gd name="T102" fmla="*/ 2147483646 w 256"/>
                  <a:gd name="T103" fmla="*/ 2147483646 h 220"/>
                  <a:gd name="T104" fmla="*/ 2147483646 w 256"/>
                  <a:gd name="T105" fmla="*/ 2147483646 h 220"/>
                  <a:gd name="T106" fmla="*/ 2147483646 w 256"/>
                  <a:gd name="T107" fmla="*/ 2147483646 h 220"/>
                  <a:gd name="T108" fmla="*/ 2147483646 w 256"/>
                  <a:gd name="T109" fmla="*/ 2147483646 h 22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56" h="220">
                    <a:moveTo>
                      <a:pt x="244" y="220"/>
                    </a:moveTo>
                    <a:cubicBezTo>
                      <a:pt x="12" y="220"/>
                      <a:pt x="12" y="220"/>
                      <a:pt x="12" y="220"/>
                    </a:cubicBezTo>
                    <a:cubicBezTo>
                      <a:pt x="5" y="220"/>
                      <a:pt x="0" y="215"/>
                      <a:pt x="0" y="208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0"/>
                      <a:pt x="0" y="129"/>
                      <a:pt x="1" y="128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4" y="39"/>
                      <a:pt x="39" y="36"/>
                      <a:pt x="4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6" y="37"/>
                      <a:pt x="76" y="39"/>
                      <a:pt x="76" y="40"/>
                    </a:cubicBezTo>
                    <a:cubicBezTo>
                      <a:pt x="76" y="48"/>
                      <a:pt x="80" y="56"/>
                      <a:pt x="87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29" y="120"/>
                      <a:pt x="29" y="120"/>
                      <a:pt x="29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75" y="120"/>
                      <a:pt x="80" y="125"/>
                      <a:pt x="80" y="13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176" y="132"/>
                      <a:pt x="176" y="132"/>
                      <a:pt x="176" y="132"/>
                    </a:cubicBezTo>
                    <a:cubicBezTo>
                      <a:pt x="176" y="125"/>
                      <a:pt x="181" y="120"/>
                      <a:pt x="188" y="120"/>
                    </a:cubicBezTo>
                    <a:cubicBezTo>
                      <a:pt x="200" y="120"/>
                      <a:pt x="200" y="120"/>
                      <a:pt x="200" y="120"/>
                    </a:cubicBezTo>
                    <a:cubicBezTo>
                      <a:pt x="227" y="120"/>
                      <a:pt x="227" y="120"/>
                      <a:pt x="227" y="12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192" y="60"/>
                      <a:pt x="192" y="60"/>
                      <a:pt x="192" y="60"/>
                    </a:cubicBezTo>
                    <a:cubicBezTo>
                      <a:pt x="169" y="60"/>
                      <a:pt x="169" y="60"/>
                      <a:pt x="169" y="60"/>
                    </a:cubicBezTo>
                    <a:cubicBezTo>
                      <a:pt x="176" y="56"/>
                      <a:pt x="180" y="48"/>
                      <a:pt x="180" y="40"/>
                    </a:cubicBezTo>
                    <a:cubicBezTo>
                      <a:pt x="180" y="39"/>
                      <a:pt x="180" y="37"/>
                      <a:pt x="180" y="36"/>
                    </a:cubicBezTo>
                    <a:cubicBezTo>
                      <a:pt x="192" y="36"/>
                      <a:pt x="192" y="36"/>
                      <a:pt x="192" y="36"/>
                    </a:cubicBezTo>
                    <a:cubicBezTo>
                      <a:pt x="212" y="36"/>
                      <a:pt x="212" y="36"/>
                      <a:pt x="212" y="36"/>
                    </a:cubicBezTo>
                    <a:cubicBezTo>
                      <a:pt x="217" y="36"/>
                      <a:pt x="222" y="39"/>
                      <a:pt x="223" y="44"/>
                    </a:cubicBezTo>
                    <a:cubicBezTo>
                      <a:pt x="255" y="128"/>
                      <a:pt x="255" y="128"/>
                      <a:pt x="255" y="128"/>
                    </a:cubicBezTo>
                    <a:cubicBezTo>
                      <a:pt x="256" y="129"/>
                      <a:pt x="256" y="130"/>
                      <a:pt x="256" y="132"/>
                    </a:cubicBezTo>
                    <a:cubicBezTo>
                      <a:pt x="256" y="208"/>
                      <a:pt x="256" y="208"/>
                      <a:pt x="256" y="208"/>
                    </a:cubicBezTo>
                    <a:cubicBezTo>
                      <a:pt x="256" y="215"/>
                      <a:pt x="251" y="220"/>
                      <a:pt x="244" y="220"/>
                    </a:cubicBezTo>
                    <a:moveTo>
                      <a:pt x="156" y="52"/>
                    </a:moveTo>
                    <a:cubicBezTo>
                      <a:pt x="153" y="52"/>
                      <a:pt x="150" y="51"/>
                      <a:pt x="148" y="4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0" y="88"/>
                      <a:pt x="140" y="88"/>
                      <a:pt x="140" y="88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40" y="123"/>
                      <a:pt x="135" y="128"/>
                      <a:pt x="128" y="128"/>
                    </a:cubicBezTo>
                    <a:cubicBezTo>
                      <a:pt x="121" y="128"/>
                      <a:pt x="116" y="123"/>
                      <a:pt x="116" y="11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08" y="48"/>
                      <a:pt x="108" y="48"/>
                      <a:pt x="108" y="48"/>
                    </a:cubicBezTo>
                    <a:cubicBezTo>
                      <a:pt x="106" y="51"/>
                      <a:pt x="103" y="52"/>
                      <a:pt x="100" y="52"/>
                    </a:cubicBezTo>
                    <a:cubicBezTo>
                      <a:pt x="93" y="52"/>
                      <a:pt x="88" y="47"/>
                      <a:pt x="88" y="40"/>
                    </a:cubicBezTo>
                    <a:cubicBezTo>
                      <a:pt x="88" y="37"/>
                      <a:pt x="89" y="34"/>
                      <a:pt x="92" y="32"/>
                    </a:cubicBezTo>
                    <a:cubicBezTo>
                      <a:pt x="120" y="4"/>
                      <a:pt x="120" y="4"/>
                      <a:pt x="120" y="4"/>
                    </a:cubicBezTo>
                    <a:cubicBezTo>
                      <a:pt x="122" y="1"/>
                      <a:pt x="125" y="0"/>
                      <a:pt x="128" y="0"/>
                    </a:cubicBezTo>
                    <a:cubicBezTo>
                      <a:pt x="131" y="0"/>
                      <a:pt x="134" y="1"/>
                      <a:pt x="136" y="4"/>
                    </a:cubicBezTo>
                    <a:cubicBezTo>
                      <a:pt x="164" y="32"/>
                      <a:pt x="164" y="32"/>
                      <a:pt x="164" y="32"/>
                    </a:cubicBezTo>
                    <a:cubicBezTo>
                      <a:pt x="167" y="34"/>
                      <a:pt x="168" y="37"/>
                      <a:pt x="168" y="40"/>
                    </a:cubicBezTo>
                    <a:cubicBezTo>
                      <a:pt x="168" y="47"/>
                      <a:pt x="163" y="52"/>
                      <a:pt x="156" y="5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5" name="Freeform 56">
                <a:extLst>
                  <a:ext uri="{FF2B5EF4-FFF2-40B4-BE49-F238E27FC236}">
                    <a16:creationId xmlns:a16="http://schemas.microsoft.com/office/drawing/2014/main" id="{821596F8-1490-A440-B065-4CFCBDDB06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6678" y="4963369"/>
                <a:ext cx="415925" cy="358775"/>
              </a:xfrm>
              <a:custGeom>
                <a:avLst/>
                <a:gdLst>
                  <a:gd name="T0" fmla="*/ 2147483646 w 256"/>
                  <a:gd name="T1" fmla="*/ 2147483646 h 220"/>
                  <a:gd name="T2" fmla="*/ 2147483646 w 256"/>
                  <a:gd name="T3" fmla="*/ 2147483646 h 220"/>
                  <a:gd name="T4" fmla="*/ 0 w 256"/>
                  <a:gd name="T5" fmla="*/ 2147483646 h 220"/>
                  <a:gd name="T6" fmla="*/ 0 w 256"/>
                  <a:gd name="T7" fmla="*/ 2147483646 h 220"/>
                  <a:gd name="T8" fmla="*/ 0 w 256"/>
                  <a:gd name="T9" fmla="*/ 2147483646 h 220"/>
                  <a:gd name="T10" fmla="*/ 2147483646 w 256"/>
                  <a:gd name="T11" fmla="*/ 2147483646 h 220"/>
                  <a:gd name="T12" fmla="*/ 2147483646 w 256"/>
                  <a:gd name="T13" fmla="*/ 2147483646 h 220"/>
                  <a:gd name="T14" fmla="*/ 2147483646 w 256"/>
                  <a:gd name="T15" fmla="*/ 2147483646 h 220"/>
                  <a:gd name="T16" fmla="*/ 2147483646 w 256"/>
                  <a:gd name="T17" fmla="*/ 2147483646 h 220"/>
                  <a:gd name="T18" fmla="*/ 2147483646 w 256"/>
                  <a:gd name="T19" fmla="*/ 2147483646 h 220"/>
                  <a:gd name="T20" fmla="*/ 2147483646 w 256"/>
                  <a:gd name="T21" fmla="*/ 2147483646 h 220"/>
                  <a:gd name="T22" fmla="*/ 2147483646 w 256"/>
                  <a:gd name="T23" fmla="*/ 2147483646 h 220"/>
                  <a:gd name="T24" fmla="*/ 2147483646 w 256"/>
                  <a:gd name="T25" fmla="*/ 2147483646 h 220"/>
                  <a:gd name="T26" fmla="*/ 2147483646 w 256"/>
                  <a:gd name="T27" fmla="*/ 2147483646 h 220"/>
                  <a:gd name="T28" fmla="*/ 2147483646 w 256"/>
                  <a:gd name="T29" fmla="*/ 2147483646 h 220"/>
                  <a:gd name="T30" fmla="*/ 2147483646 w 256"/>
                  <a:gd name="T31" fmla="*/ 2147483646 h 220"/>
                  <a:gd name="T32" fmla="*/ 2147483646 w 256"/>
                  <a:gd name="T33" fmla="*/ 2147483646 h 220"/>
                  <a:gd name="T34" fmla="*/ 2147483646 w 256"/>
                  <a:gd name="T35" fmla="*/ 2147483646 h 220"/>
                  <a:gd name="T36" fmla="*/ 2147483646 w 256"/>
                  <a:gd name="T37" fmla="*/ 2147483646 h 220"/>
                  <a:gd name="T38" fmla="*/ 2147483646 w 256"/>
                  <a:gd name="T39" fmla="*/ 2147483646 h 220"/>
                  <a:gd name="T40" fmla="*/ 2147483646 w 256"/>
                  <a:gd name="T41" fmla="*/ 2147483646 h 220"/>
                  <a:gd name="T42" fmla="*/ 2147483646 w 256"/>
                  <a:gd name="T43" fmla="*/ 2147483646 h 220"/>
                  <a:gd name="T44" fmla="*/ 2147483646 w 256"/>
                  <a:gd name="T45" fmla="*/ 2147483646 h 220"/>
                  <a:gd name="T46" fmla="*/ 2147483646 w 256"/>
                  <a:gd name="T47" fmla="*/ 2147483646 h 220"/>
                  <a:gd name="T48" fmla="*/ 2147483646 w 256"/>
                  <a:gd name="T49" fmla="*/ 2147483646 h 220"/>
                  <a:gd name="T50" fmla="*/ 2147483646 w 256"/>
                  <a:gd name="T51" fmla="*/ 2147483646 h 220"/>
                  <a:gd name="T52" fmla="*/ 2147483646 w 256"/>
                  <a:gd name="T53" fmla="*/ 2147483646 h 220"/>
                  <a:gd name="T54" fmla="*/ 2147483646 w 256"/>
                  <a:gd name="T55" fmla="*/ 2147483646 h 220"/>
                  <a:gd name="T56" fmla="*/ 2147483646 w 256"/>
                  <a:gd name="T57" fmla="*/ 2147483646 h 220"/>
                  <a:gd name="T58" fmla="*/ 2147483646 w 256"/>
                  <a:gd name="T59" fmla="*/ 2147483646 h 220"/>
                  <a:gd name="T60" fmla="*/ 2147483646 w 256"/>
                  <a:gd name="T61" fmla="*/ 2147483646 h 220"/>
                  <a:gd name="T62" fmla="*/ 2147483646 w 256"/>
                  <a:gd name="T63" fmla="*/ 2147483646 h 220"/>
                  <a:gd name="T64" fmla="*/ 2147483646 w 256"/>
                  <a:gd name="T65" fmla="*/ 2147483646 h 220"/>
                  <a:gd name="T66" fmla="*/ 2147483646 w 256"/>
                  <a:gd name="T67" fmla="*/ 2147483646 h 220"/>
                  <a:gd name="T68" fmla="*/ 2147483646 w 256"/>
                  <a:gd name="T69" fmla="*/ 2147483646 h 220"/>
                  <a:gd name="T70" fmla="*/ 2147483646 w 256"/>
                  <a:gd name="T71" fmla="*/ 2147483646 h 220"/>
                  <a:gd name="T72" fmla="*/ 2147483646 w 256"/>
                  <a:gd name="T73" fmla="*/ 2147483646 h 220"/>
                  <a:gd name="T74" fmla="*/ 2147483646 w 256"/>
                  <a:gd name="T75" fmla="*/ 2147483646 h 220"/>
                  <a:gd name="T76" fmla="*/ 2147483646 w 256"/>
                  <a:gd name="T77" fmla="*/ 2147483646 h 220"/>
                  <a:gd name="T78" fmla="*/ 2147483646 w 256"/>
                  <a:gd name="T79" fmla="*/ 2147483646 h 220"/>
                  <a:gd name="T80" fmla="*/ 2147483646 w 256"/>
                  <a:gd name="T81" fmla="*/ 2147483646 h 220"/>
                  <a:gd name="T82" fmla="*/ 2147483646 w 256"/>
                  <a:gd name="T83" fmla="*/ 2147483646 h 220"/>
                  <a:gd name="T84" fmla="*/ 2147483646 w 256"/>
                  <a:gd name="T85" fmla="*/ 2147483646 h 220"/>
                  <a:gd name="T86" fmla="*/ 2147483646 w 256"/>
                  <a:gd name="T87" fmla="*/ 2147483646 h 220"/>
                  <a:gd name="T88" fmla="*/ 2147483646 w 256"/>
                  <a:gd name="T89" fmla="*/ 2147483646 h 220"/>
                  <a:gd name="T90" fmla="*/ 2147483646 w 256"/>
                  <a:gd name="T91" fmla="*/ 2147483646 h 220"/>
                  <a:gd name="T92" fmla="*/ 2147483646 w 256"/>
                  <a:gd name="T93" fmla="*/ 2147483646 h 220"/>
                  <a:gd name="T94" fmla="*/ 2147483646 w 256"/>
                  <a:gd name="T95" fmla="*/ 2147483646 h 220"/>
                  <a:gd name="T96" fmla="*/ 2147483646 w 256"/>
                  <a:gd name="T97" fmla="*/ 2147483646 h 220"/>
                  <a:gd name="T98" fmla="*/ 2147483646 w 256"/>
                  <a:gd name="T99" fmla="*/ 0 h 220"/>
                  <a:gd name="T100" fmla="*/ 2147483646 w 256"/>
                  <a:gd name="T101" fmla="*/ 2147483646 h 220"/>
                  <a:gd name="T102" fmla="*/ 2147483646 w 256"/>
                  <a:gd name="T103" fmla="*/ 2147483646 h 220"/>
                  <a:gd name="T104" fmla="*/ 2147483646 w 256"/>
                  <a:gd name="T105" fmla="*/ 2147483646 h 220"/>
                  <a:gd name="T106" fmla="*/ 2147483646 w 256"/>
                  <a:gd name="T107" fmla="*/ 2147483646 h 220"/>
                  <a:gd name="T108" fmla="*/ 2147483646 w 256"/>
                  <a:gd name="T109" fmla="*/ 2147483646 h 220"/>
                  <a:gd name="T110" fmla="*/ 2147483646 w 256"/>
                  <a:gd name="T111" fmla="*/ 2147483646 h 220"/>
                  <a:gd name="T112" fmla="*/ 2147483646 w 256"/>
                  <a:gd name="T113" fmla="*/ 2147483646 h 220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256" h="220">
                    <a:moveTo>
                      <a:pt x="244" y="220"/>
                    </a:moveTo>
                    <a:cubicBezTo>
                      <a:pt x="12" y="220"/>
                      <a:pt x="12" y="220"/>
                      <a:pt x="12" y="220"/>
                    </a:cubicBezTo>
                    <a:cubicBezTo>
                      <a:pt x="5" y="220"/>
                      <a:pt x="0" y="215"/>
                      <a:pt x="0" y="208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0"/>
                      <a:pt x="0" y="129"/>
                      <a:pt x="1" y="128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4" y="39"/>
                      <a:pt x="39" y="36"/>
                      <a:pt x="4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29" y="120"/>
                      <a:pt x="29" y="120"/>
                      <a:pt x="29" y="120"/>
                    </a:cubicBezTo>
                    <a:cubicBezTo>
                      <a:pt x="56" y="120"/>
                      <a:pt x="56" y="120"/>
                      <a:pt x="56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75" y="120"/>
                      <a:pt x="80" y="125"/>
                      <a:pt x="80" y="13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176" y="132"/>
                      <a:pt x="176" y="132"/>
                      <a:pt x="176" y="132"/>
                    </a:cubicBezTo>
                    <a:cubicBezTo>
                      <a:pt x="176" y="125"/>
                      <a:pt x="181" y="120"/>
                      <a:pt x="188" y="120"/>
                    </a:cubicBezTo>
                    <a:cubicBezTo>
                      <a:pt x="200" y="120"/>
                      <a:pt x="200" y="120"/>
                      <a:pt x="200" y="120"/>
                    </a:cubicBezTo>
                    <a:cubicBezTo>
                      <a:pt x="227" y="120"/>
                      <a:pt x="227" y="120"/>
                      <a:pt x="227" y="12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192" y="60"/>
                      <a:pt x="192" y="60"/>
                      <a:pt x="192" y="60"/>
                    </a:cubicBezTo>
                    <a:cubicBezTo>
                      <a:pt x="152" y="60"/>
                      <a:pt x="152" y="60"/>
                      <a:pt x="152" y="60"/>
                    </a:cubicBezTo>
                    <a:cubicBezTo>
                      <a:pt x="152" y="44"/>
                      <a:pt x="152" y="44"/>
                      <a:pt x="152" y="44"/>
                    </a:cubicBezTo>
                    <a:cubicBezTo>
                      <a:pt x="152" y="36"/>
                      <a:pt x="152" y="36"/>
                      <a:pt x="152" y="36"/>
                    </a:cubicBezTo>
                    <a:cubicBezTo>
                      <a:pt x="192" y="36"/>
                      <a:pt x="192" y="36"/>
                      <a:pt x="192" y="36"/>
                    </a:cubicBezTo>
                    <a:cubicBezTo>
                      <a:pt x="212" y="36"/>
                      <a:pt x="212" y="36"/>
                      <a:pt x="212" y="36"/>
                    </a:cubicBezTo>
                    <a:cubicBezTo>
                      <a:pt x="217" y="36"/>
                      <a:pt x="222" y="39"/>
                      <a:pt x="223" y="44"/>
                    </a:cubicBezTo>
                    <a:cubicBezTo>
                      <a:pt x="255" y="128"/>
                      <a:pt x="255" y="128"/>
                      <a:pt x="255" y="128"/>
                    </a:cubicBezTo>
                    <a:cubicBezTo>
                      <a:pt x="256" y="129"/>
                      <a:pt x="256" y="130"/>
                      <a:pt x="256" y="132"/>
                    </a:cubicBezTo>
                    <a:cubicBezTo>
                      <a:pt x="256" y="208"/>
                      <a:pt x="256" y="208"/>
                      <a:pt x="256" y="208"/>
                    </a:cubicBezTo>
                    <a:cubicBezTo>
                      <a:pt x="256" y="215"/>
                      <a:pt x="251" y="220"/>
                      <a:pt x="244" y="220"/>
                    </a:cubicBezTo>
                    <a:moveTo>
                      <a:pt x="168" y="88"/>
                    </a:moveTo>
                    <a:cubicBezTo>
                      <a:pt x="168" y="91"/>
                      <a:pt x="167" y="94"/>
                      <a:pt x="164" y="96"/>
                    </a:cubicBezTo>
                    <a:cubicBezTo>
                      <a:pt x="136" y="124"/>
                      <a:pt x="136" y="124"/>
                      <a:pt x="136" y="124"/>
                    </a:cubicBezTo>
                    <a:cubicBezTo>
                      <a:pt x="134" y="127"/>
                      <a:pt x="131" y="128"/>
                      <a:pt x="128" y="128"/>
                    </a:cubicBezTo>
                    <a:cubicBezTo>
                      <a:pt x="125" y="128"/>
                      <a:pt x="122" y="127"/>
                      <a:pt x="120" y="124"/>
                    </a:cubicBezTo>
                    <a:cubicBezTo>
                      <a:pt x="92" y="96"/>
                      <a:pt x="92" y="96"/>
                      <a:pt x="92" y="96"/>
                    </a:cubicBezTo>
                    <a:cubicBezTo>
                      <a:pt x="89" y="94"/>
                      <a:pt x="88" y="91"/>
                      <a:pt x="88" y="88"/>
                    </a:cubicBezTo>
                    <a:cubicBezTo>
                      <a:pt x="88" y="81"/>
                      <a:pt x="93" y="76"/>
                      <a:pt x="100" y="76"/>
                    </a:cubicBezTo>
                    <a:cubicBezTo>
                      <a:pt x="103" y="76"/>
                      <a:pt x="106" y="77"/>
                      <a:pt x="108" y="80"/>
                    </a:cubicBezTo>
                    <a:cubicBezTo>
                      <a:pt x="116" y="87"/>
                      <a:pt x="116" y="87"/>
                      <a:pt x="116" y="87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32"/>
                      <a:pt x="116" y="32"/>
                      <a:pt x="116" y="3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5"/>
                      <a:pt x="121" y="0"/>
                      <a:pt x="128" y="0"/>
                    </a:cubicBezTo>
                    <a:cubicBezTo>
                      <a:pt x="135" y="0"/>
                      <a:pt x="140" y="5"/>
                      <a:pt x="140" y="12"/>
                    </a:cubicBezTo>
                    <a:cubicBezTo>
                      <a:pt x="140" y="36"/>
                      <a:pt x="140" y="36"/>
                      <a:pt x="140" y="36"/>
                    </a:cubicBezTo>
                    <a:cubicBezTo>
                      <a:pt x="140" y="40"/>
                      <a:pt x="140" y="40"/>
                      <a:pt x="140" y="40"/>
                    </a:cubicBezTo>
                    <a:cubicBezTo>
                      <a:pt x="140" y="87"/>
                      <a:pt x="140" y="87"/>
                      <a:pt x="140" y="87"/>
                    </a:cubicBezTo>
                    <a:cubicBezTo>
                      <a:pt x="148" y="80"/>
                      <a:pt x="148" y="80"/>
                      <a:pt x="148" y="80"/>
                    </a:cubicBezTo>
                    <a:cubicBezTo>
                      <a:pt x="150" y="77"/>
                      <a:pt x="153" y="76"/>
                      <a:pt x="156" y="76"/>
                    </a:cubicBezTo>
                    <a:cubicBezTo>
                      <a:pt x="163" y="76"/>
                      <a:pt x="168" y="81"/>
                      <a:pt x="168" y="88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6" name="Freeform 62">
                <a:extLst>
                  <a:ext uri="{FF2B5EF4-FFF2-40B4-BE49-F238E27FC236}">
                    <a16:creationId xmlns:a16="http://schemas.microsoft.com/office/drawing/2014/main" id="{E673DB9A-674F-1E4B-8C16-CC4576A5B6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08062" y="4150779"/>
                <a:ext cx="415925" cy="376238"/>
              </a:xfrm>
              <a:custGeom>
                <a:avLst/>
                <a:gdLst>
                  <a:gd name="T0" fmla="*/ 2147483646 w 256"/>
                  <a:gd name="T1" fmla="*/ 2147483646 h 232"/>
                  <a:gd name="T2" fmla="*/ 2147483646 w 256"/>
                  <a:gd name="T3" fmla="*/ 2147483646 h 232"/>
                  <a:gd name="T4" fmla="*/ 2147483646 w 256"/>
                  <a:gd name="T5" fmla="*/ 2147483646 h 232"/>
                  <a:gd name="T6" fmla="*/ 2147483646 w 256"/>
                  <a:gd name="T7" fmla="*/ 2147483646 h 232"/>
                  <a:gd name="T8" fmla="*/ 2147483646 w 256"/>
                  <a:gd name="T9" fmla="*/ 2147483646 h 232"/>
                  <a:gd name="T10" fmla="*/ 2147483646 w 256"/>
                  <a:gd name="T11" fmla="*/ 2147483646 h 232"/>
                  <a:gd name="T12" fmla="*/ 2147483646 w 256"/>
                  <a:gd name="T13" fmla="*/ 2147483646 h 232"/>
                  <a:gd name="T14" fmla="*/ 2147483646 w 256"/>
                  <a:gd name="T15" fmla="*/ 2147483646 h 232"/>
                  <a:gd name="T16" fmla="*/ 2147483646 w 256"/>
                  <a:gd name="T17" fmla="*/ 2147483646 h 232"/>
                  <a:gd name="T18" fmla="*/ 2147483646 w 256"/>
                  <a:gd name="T19" fmla="*/ 2147483646 h 232"/>
                  <a:gd name="T20" fmla="*/ 2147483646 w 256"/>
                  <a:gd name="T21" fmla="*/ 2147483646 h 232"/>
                  <a:gd name="T22" fmla="*/ 2147483646 w 256"/>
                  <a:gd name="T23" fmla="*/ 2147483646 h 232"/>
                  <a:gd name="T24" fmla="*/ 2147483646 w 256"/>
                  <a:gd name="T25" fmla="*/ 2147483646 h 232"/>
                  <a:gd name="T26" fmla="*/ 2147483646 w 256"/>
                  <a:gd name="T27" fmla="*/ 2147483646 h 232"/>
                  <a:gd name="T28" fmla="*/ 2147483646 w 256"/>
                  <a:gd name="T29" fmla="*/ 2147483646 h 232"/>
                  <a:gd name="T30" fmla="*/ 2147483646 w 256"/>
                  <a:gd name="T31" fmla="*/ 0 h 232"/>
                  <a:gd name="T32" fmla="*/ 2147483646 w 256"/>
                  <a:gd name="T33" fmla="*/ 2147483646 h 232"/>
                  <a:gd name="T34" fmla="*/ 2147483646 w 256"/>
                  <a:gd name="T35" fmla="*/ 2147483646 h 232"/>
                  <a:gd name="T36" fmla="*/ 2147483646 w 256"/>
                  <a:gd name="T37" fmla="*/ 2147483646 h 232"/>
                  <a:gd name="T38" fmla="*/ 2147483646 w 256"/>
                  <a:gd name="T39" fmla="*/ 2147483646 h 232"/>
                  <a:gd name="T40" fmla="*/ 2147483646 w 256"/>
                  <a:gd name="T41" fmla="*/ 2147483646 h 232"/>
                  <a:gd name="T42" fmla="*/ 2147483646 w 256"/>
                  <a:gd name="T43" fmla="*/ 2147483646 h 232"/>
                  <a:gd name="T44" fmla="*/ 2147483646 w 256"/>
                  <a:gd name="T45" fmla="*/ 2147483646 h 232"/>
                  <a:gd name="T46" fmla="*/ 2147483646 w 256"/>
                  <a:gd name="T47" fmla="*/ 2147483646 h 232"/>
                  <a:gd name="T48" fmla="*/ 2147483646 w 256"/>
                  <a:gd name="T49" fmla="*/ 2147483646 h 232"/>
                  <a:gd name="T50" fmla="*/ 0 w 256"/>
                  <a:gd name="T51" fmla="*/ 2147483646 h 232"/>
                  <a:gd name="T52" fmla="*/ 0 w 256"/>
                  <a:gd name="T53" fmla="*/ 2147483646 h 232"/>
                  <a:gd name="T54" fmla="*/ 0 w 256"/>
                  <a:gd name="T55" fmla="*/ 2147483646 h 232"/>
                  <a:gd name="T56" fmla="*/ 0 w 256"/>
                  <a:gd name="T57" fmla="*/ 2147483646 h 232"/>
                  <a:gd name="T58" fmla="*/ 2147483646 w 256"/>
                  <a:gd name="T59" fmla="*/ 2147483646 h 232"/>
                  <a:gd name="T60" fmla="*/ 2147483646 w 256"/>
                  <a:gd name="T61" fmla="*/ 2147483646 h 232"/>
                  <a:gd name="T62" fmla="*/ 2147483646 w 256"/>
                  <a:gd name="T63" fmla="*/ 2147483646 h 232"/>
                  <a:gd name="T64" fmla="*/ 2147483646 w 256"/>
                  <a:gd name="T65" fmla="*/ 2147483646 h 232"/>
                  <a:gd name="T66" fmla="*/ 2147483646 w 256"/>
                  <a:gd name="T67" fmla="*/ 2147483646 h 232"/>
                  <a:gd name="T68" fmla="*/ 2147483646 w 256"/>
                  <a:gd name="T69" fmla="*/ 2147483646 h 232"/>
                  <a:gd name="T70" fmla="*/ 0 w 256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56" h="232">
                    <a:moveTo>
                      <a:pt x="244" y="232"/>
                    </a:moveTo>
                    <a:cubicBezTo>
                      <a:pt x="224" y="232"/>
                      <a:pt x="224" y="232"/>
                      <a:pt x="224" y="232"/>
                    </a:cubicBezTo>
                    <a:cubicBezTo>
                      <a:pt x="224" y="136"/>
                      <a:pt x="224" y="136"/>
                      <a:pt x="224" y="136"/>
                    </a:cubicBezTo>
                    <a:cubicBezTo>
                      <a:pt x="224" y="60"/>
                      <a:pt x="224" y="60"/>
                      <a:pt x="224" y="60"/>
                    </a:cubicBezTo>
                    <a:cubicBezTo>
                      <a:pt x="244" y="60"/>
                      <a:pt x="244" y="60"/>
                      <a:pt x="244" y="60"/>
                    </a:cubicBezTo>
                    <a:cubicBezTo>
                      <a:pt x="251" y="60"/>
                      <a:pt x="256" y="65"/>
                      <a:pt x="256" y="72"/>
                    </a:cubicBezTo>
                    <a:cubicBezTo>
                      <a:pt x="256" y="148"/>
                      <a:pt x="256" y="148"/>
                      <a:pt x="256" y="148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220"/>
                      <a:pt x="256" y="220"/>
                      <a:pt x="256" y="220"/>
                    </a:cubicBezTo>
                    <a:cubicBezTo>
                      <a:pt x="256" y="227"/>
                      <a:pt x="251" y="232"/>
                      <a:pt x="244" y="232"/>
                    </a:cubicBezTo>
                    <a:moveTo>
                      <a:pt x="44" y="232"/>
                    </a:moveTo>
                    <a:cubicBezTo>
                      <a:pt x="44" y="136"/>
                      <a:pt x="44" y="136"/>
                      <a:pt x="44" y="136"/>
                    </a:cubicBezTo>
                    <a:cubicBezTo>
                      <a:pt x="44" y="132"/>
                      <a:pt x="44" y="132"/>
                      <a:pt x="44" y="132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27"/>
                      <a:pt x="95" y="0"/>
                      <a:pt x="128" y="0"/>
                    </a:cubicBezTo>
                    <a:cubicBezTo>
                      <a:pt x="161" y="0"/>
                      <a:pt x="188" y="27"/>
                      <a:pt x="188" y="60"/>
                    </a:cubicBezTo>
                    <a:cubicBezTo>
                      <a:pt x="212" y="60"/>
                      <a:pt x="212" y="60"/>
                      <a:pt x="212" y="60"/>
                    </a:cubicBezTo>
                    <a:cubicBezTo>
                      <a:pt x="212" y="136"/>
                      <a:pt x="212" y="136"/>
                      <a:pt x="212" y="136"/>
                    </a:cubicBezTo>
                    <a:cubicBezTo>
                      <a:pt x="212" y="232"/>
                      <a:pt x="212" y="232"/>
                      <a:pt x="212" y="232"/>
                    </a:cubicBezTo>
                    <a:lnTo>
                      <a:pt x="44" y="232"/>
                    </a:lnTo>
                    <a:close/>
                    <a:moveTo>
                      <a:pt x="128" y="24"/>
                    </a:moveTo>
                    <a:cubicBezTo>
                      <a:pt x="108" y="24"/>
                      <a:pt x="92" y="40"/>
                      <a:pt x="92" y="60"/>
                    </a:cubicBezTo>
                    <a:cubicBezTo>
                      <a:pt x="164" y="60"/>
                      <a:pt x="164" y="60"/>
                      <a:pt x="164" y="60"/>
                    </a:cubicBezTo>
                    <a:cubicBezTo>
                      <a:pt x="164" y="40"/>
                      <a:pt x="148" y="24"/>
                      <a:pt x="128" y="24"/>
                    </a:cubicBezTo>
                    <a:moveTo>
                      <a:pt x="0" y="220"/>
                    </a:moveTo>
                    <a:cubicBezTo>
                      <a:pt x="0" y="196"/>
                      <a:pt x="0" y="196"/>
                      <a:pt x="0" y="196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65"/>
                      <a:pt x="5" y="60"/>
                      <a:pt x="1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2" y="132"/>
                      <a:pt x="32" y="132"/>
                      <a:pt x="32" y="132"/>
                    </a:cubicBezTo>
                    <a:cubicBezTo>
                      <a:pt x="32" y="136"/>
                      <a:pt x="32" y="136"/>
                      <a:pt x="32" y="136"/>
                    </a:cubicBezTo>
                    <a:cubicBezTo>
                      <a:pt x="32" y="232"/>
                      <a:pt x="32" y="232"/>
                      <a:pt x="32" y="232"/>
                    </a:cubicBez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7" name="Freeform 63">
                <a:extLst>
                  <a:ext uri="{FF2B5EF4-FFF2-40B4-BE49-F238E27FC236}">
                    <a16:creationId xmlns:a16="http://schemas.microsoft.com/office/drawing/2014/main" id="{A0B9B725-420B-4F4B-A4DE-6B7DCC62E4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75908" y="3988060"/>
                <a:ext cx="323850" cy="350838"/>
              </a:xfrm>
              <a:custGeom>
                <a:avLst/>
                <a:gdLst>
                  <a:gd name="T0" fmla="*/ 2147483646 w 200"/>
                  <a:gd name="T1" fmla="*/ 2147483646 h 216"/>
                  <a:gd name="T2" fmla="*/ 2147483646 w 200"/>
                  <a:gd name="T3" fmla="*/ 2147483646 h 216"/>
                  <a:gd name="T4" fmla="*/ 2147483646 w 200"/>
                  <a:gd name="T5" fmla="*/ 2147483646 h 216"/>
                  <a:gd name="T6" fmla="*/ 2147483646 w 200"/>
                  <a:gd name="T7" fmla="*/ 2147483646 h 216"/>
                  <a:gd name="T8" fmla="*/ 2147483646 w 200"/>
                  <a:gd name="T9" fmla="*/ 2147483646 h 216"/>
                  <a:gd name="T10" fmla="*/ 2147483646 w 200"/>
                  <a:gd name="T11" fmla="*/ 2147483646 h 216"/>
                  <a:gd name="T12" fmla="*/ 2147483646 w 200"/>
                  <a:gd name="T13" fmla="*/ 0 h 216"/>
                  <a:gd name="T14" fmla="*/ 2147483646 w 200"/>
                  <a:gd name="T15" fmla="*/ 0 h 216"/>
                  <a:gd name="T16" fmla="*/ 2147483646 w 200"/>
                  <a:gd name="T17" fmla="*/ 0 h 216"/>
                  <a:gd name="T18" fmla="*/ 2147483646 w 200"/>
                  <a:gd name="T19" fmla="*/ 0 h 216"/>
                  <a:gd name="T20" fmla="*/ 2147483646 w 200"/>
                  <a:gd name="T21" fmla="*/ 0 h 216"/>
                  <a:gd name="T22" fmla="*/ 2147483646 w 200"/>
                  <a:gd name="T23" fmla="*/ 2147483646 h 216"/>
                  <a:gd name="T24" fmla="*/ 2147483646 w 200"/>
                  <a:gd name="T25" fmla="*/ 2147483646 h 216"/>
                  <a:gd name="T26" fmla="*/ 2147483646 w 200"/>
                  <a:gd name="T27" fmla="*/ 2147483646 h 216"/>
                  <a:gd name="T28" fmla="*/ 2147483646 w 200"/>
                  <a:gd name="T29" fmla="*/ 2147483646 h 216"/>
                  <a:gd name="T30" fmla="*/ 2147483646 w 200"/>
                  <a:gd name="T31" fmla="*/ 2147483646 h 216"/>
                  <a:gd name="T32" fmla="*/ 2147483646 w 200"/>
                  <a:gd name="T33" fmla="*/ 2147483646 h 216"/>
                  <a:gd name="T34" fmla="*/ 2147483646 w 200"/>
                  <a:gd name="T35" fmla="*/ 2147483646 h 216"/>
                  <a:gd name="T36" fmla="*/ 2147483646 w 200"/>
                  <a:gd name="T37" fmla="*/ 2147483646 h 216"/>
                  <a:gd name="T38" fmla="*/ 2147483646 w 200"/>
                  <a:gd name="T39" fmla="*/ 2147483646 h 216"/>
                  <a:gd name="T40" fmla="*/ 2147483646 w 200"/>
                  <a:gd name="T41" fmla="*/ 2147483646 h 216"/>
                  <a:gd name="T42" fmla="*/ 2147483646 w 200"/>
                  <a:gd name="T43" fmla="*/ 2147483646 h 216"/>
                  <a:gd name="T44" fmla="*/ 2147483646 w 200"/>
                  <a:gd name="T45" fmla="*/ 2147483646 h 216"/>
                  <a:gd name="T46" fmla="*/ 2147483646 w 200"/>
                  <a:gd name="T47" fmla="*/ 2147483646 h 216"/>
                  <a:gd name="T48" fmla="*/ 2147483646 w 200"/>
                  <a:gd name="T49" fmla="*/ 2147483646 h 216"/>
                  <a:gd name="T50" fmla="*/ 2147483646 w 200"/>
                  <a:gd name="T51" fmla="*/ 2147483646 h 216"/>
                  <a:gd name="T52" fmla="*/ 2147483646 w 200"/>
                  <a:gd name="T53" fmla="*/ 2147483646 h 216"/>
                  <a:gd name="T54" fmla="*/ 2147483646 w 200"/>
                  <a:gd name="T55" fmla="*/ 2147483646 h 216"/>
                  <a:gd name="T56" fmla="*/ 2147483646 w 200"/>
                  <a:gd name="T57" fmla="*/ 2147483646 h 216"/>
                  <a:gd name="T58" fmla="*/ 2147483646 w 200"/>
                  <a:gd name="T59" fmla="*/ 2147483646 h 216"/>
                  <a:gd name="T60" fmla="*/ 2147483646 w 200"/>
                  <a:gd name="T61" fmla="*/ 2147483646 h 216"/>
                  <a:gd name="T62" fmla="*/ 2147483646 w 200"/>
                  <a:gd name="T63" fmla="*/ 2147483646 h 216"/>
                  <a:gd name="T64" fmla="*/ 2147483646 w 200"/>
                  <a:gd name="T65" fmla="*/ 2147483646 h 216"/>
                  <a:gd name="T66" fmla="*/ 2147483646 w 200"/>
                  <a:gd name="T67" fmla="*/ 2147483646 h 216"/>
                  <a:gd name="T68" fmla="*/ 2147483646 w 200"/>
                  <a:gd name="T69" fmla="*/ 2147483646 h 216"/>
                  <a:gd name="T70" fmla="*/ 2147483646 w 200"/>
                  <a:gd name="T71" fmla="*/ 2147483646 h 216"/>
                  <a:gd name="T72" fmla="*/ 2147483646 w 200"/>
                  <a:gd name="T73" fmla="*/ 2147483646 h 216"/>
                  <a:gd name="T74" fmla="*/ 2147483646 w 200"/>
                  <a:gd name="T75" fmla="*/ 2147483646 h 216"/>
                  <a:gd name="T76" fmla="*/ 2147483646 w 200"/>
                  <a:gd name="T77" fmla="*/ 2147483646 h 216"/>
                  <a:gd name="T78" fmla="*/ 2147483646 w 200"/>
                  <a:gd name="T79" fmla="*/ 2147483646 h 216"/>
                  <a:gd name="T80" fmla="*/ 0 w 200"/>
                  <a:gd name="T81" fmla="*/ 2147483646 h 216"/>
                  <a:gd name="T82" fmla="*/ 0 w 200"/>
                  <a:gd name="T83" fmla="*/ 2147483646 h 216"/>
                  <a:gd name="T84" fmla="*/ 0 w 200"/>
                  <a:gd name="T85" fmla="*/ 2147483646 h 216"/>
                  <a:gd name="T86" fmla="*/ 0 w 200"/>
                  <a:gd name="T87" fmla="*/ 2147483646 h 216"/>
                  <a:gd name="T88" fmla="*/ 0 w 200"/>
                  <a:gd name="T89" fmla="*/ 2147483646 h 216"/>
                  <a:gd name="T90" fmla="*/ 0 w 200"/>
                  <a:gd name="T91" fmla="*/ 2147483646 h 216"/>
                  <a:gd name="T92" fmla="*/ 2147483646 w 200"/>
                  <a:gd name="T93" fmla="*/ 2147483646 h 216"/>
                  <a:gd name="T94" fmla="*/ 2147483646 w 200"/>
                  <a:gd name="T95" fmla="*/ 2147483646 h 216"/>
                  <a:gd name="T96" fmla="*/ 2147483646 w 200"/>
                  <a:gd name="T97" fmla="*/ 2147483646 h 216"/>
                  <a:gd name="T98" fmla="*/ 2147483646 w 200"/>
                  <a:gd name="T99" fmla="*/ 2147483646 h 216"/>
                  <a:gd name="T100" fmla="*/ 2147483646 w 200"/>
                  <a:gd name="T101" fmla="*/ 2147483646 h 216"/>
                  <a:gd name="T102" fmla="*/ 2147483646 w 200"/>
                  <a:gd name="T103" fmla="*/ 2147483646 h 216"/>
                  <a:gd name="T104" fmla="*/ 2147483646 w 200"/>
                  <a:gd name="T105" fmla="*/ 2147483646 h 216"/>
                  <a:gd name="T106" fmla="*/ 2147483646 w 200"/>
                  <a:gd name="T107" fmla="*/ 2147483646 h 21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200" h="216">
                    <a:moveTo>
                      <a:pt x="197" y="104"/>
                    </a:moveTo>
                    <a:cubicBezTo>
                      <a:pt x="197" y="104"/>
                      <a:pt x="197" y="104"/>
                      <a:pt x="197" y="104"/>
                    </a:cubicBezTo>
                    <a:cubicBezTo>
                      <a:pt x="196" y="105"/>
                      <a:pt x="196" y="105"/>
                      <a:pt x="196" y="105"/>
                    </a:cubicBezTo>
                    <a:cubicBezTo>
                      <a:pt x="100" y="12"/>
                      <a:pt x="100" y="12"/>
                      <a:pt x="100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5"/>
                      <a:pt x="17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3" y="0"/>
                      <a:pt x="106" y="1"/>
                      <a:pt x="109" y="4"/>
                    </a:cubicBezTo>
                    <a:cubicBezTo>
                      <a:pt x="176" y="68"/>
                      <a:pt x="176" y="68"/>
                      <a:pt x="176" y="68"/>
                    </a:cubicBezTo>
                    <a:cubicBezTo>
                      <a:pt x="176" y="68"/>
                      <a:pt x="176" y="68"/>
                      <a:pt x="176" y="68"/>
                    </a:cubicBezTo>
                    <a:cubicBezTo>
                      <a:pt x="196" y="87"/>
                      <a:pt x="196" y="87"/>
                      <a:pt x="196" y="87"/>
                    </a:cubicBezTo>
                    <a:cubicBezTo>
                      <a:pt x="199" y="90"/>
                      <a:pt x="200" y="93"/>
                      <a:pt x="200" y="96"/>
                    </a:cubicBezTo>
                    <a:cubicBezTo>
                      <a:pt x="200" y="99"/>
                      <a:pt x="199" y="102"/>
                      <a:pt x="197" y="104"/>
                    </a:cubicBezTo>
                    <a:moveTo>
                      <a:pt x="88" y="24"/>
                    </a:moveTo>
                    <a:cubicBezTo>
                      <a:pt x="88" y="24"/>
                      <a:pt x="88" y="24"/>
                      <a:pt x="88" y="24"/>
                    </a:cubicBezTo>
                    <a:cubicBezTo>
                      <a:pt x="88" y="24"/>
                      <a:pt x="88" y="24"/>
                      <a:pt x="88" y="24"/>
                    </a:cubicBezTo>
                    <a:cubicBezTo>
                      <a:pt x="91" y="24"/>
                      <a:pt x="94" y="25"/>
                      <a:pt x="97" y="28"/>
                    </a:cubicBezTo>
                    <a:cubicBezTo>
                      <a:pt x="188" y="115"/>
                      <a:pt x="188" y="115"/>
                      <a:pt x="188" y="115"/>
                    </a:cubicBezTo>
                    <a:cubicBezTo>
                      <a:pt x="190" y="117"/>
                      <a:pt x="191" y="119"/>
                      <a:pt x="192" y="122"/>
                    </a:cubicBezTo>
                    <a:cubicBezTo>
                      <a:pt x="192" y="122"/>
                      <a:pt x="192" y="122"/>
                      <a:pt x="192" y="122"/>
                    </a:cubicBezTo>
                    <a:cubicBezTo>
                      <a:pt x="192" y="122"/>
                      <a:pt x="192" y="122"/>
                      <a:pt x="192" y="123"/>
                    </a:cubicBezTo>
                    <a:cubicBezTo>
                      <a:pt x="192" y="123"/>
                      <a:pt x="192" y="123"/>
                      <a:pt x="192" y="123"/>
                    </a:cubicBezTo>
                    <a:cubicBezTo>
                      <a:pt x="192" y="123"/>
                      <a:pt x="192" y="123"/>
                      <a:pt x="192" y="124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2" y="127"/>
                      <a:pt x="191" y="130"/>
                      <a:pt x="189" y="132"/>
                    </a:cubicBezTo>
                    <a:cubicBezTo>
                      <a:pt x="189" y="132"/>
                      <a:pt x="189" y="132"/>
                      <a:pt x="189" y="132"/>
                    </a:cubicBezTo>
                    <a:cubicBezTo>
                      <a:pt x="121" y="212"/>
                      <a:pt x="121" y="212"/>
                      <a:pt x="121" y="212"/>
                    </a:cubicBezTo>
                    <a:cubicBezTo>
                      <a:pt x="121" y="212"/>
                      <a:pt x="121" y="212"/>
                      <a:pt x="121" y="212"/>
                    </a:cubicBezTo>
                    <a:cubicBezTo>
                      <a:pt x="119" y="214"/>
                      <a:pt x="116" y="216"/>
                      <a:pt x="112" y="216"/>
                    </a:cubicBezTo>
                    <a:cubicBezTo>
                      <a:pt x="112" y="216"/>
                      <a:pt x="111" y="216"/>
                      <a:pt x="111" y="216"/>
                    </a:cubicBezTo>
                    <a:cubicBezTo>
                      <a:pt x="111" y="216"/>
                      <a:pt x="110" y="216"/>
                      <a:pt x="110" y="216"/>
                    </a:cubicBezTo>
                    <a:cubicBezTo>
                      <a:pt x="110" y="216"/>
                      <a:pt x="110" y="216"/>
                      <a:pt x="110" y="216"/>
                    </a:cubicBezTo>
                    <a:cubicBezTo>
                      <a:pt x="108" y="215"/>
                      <a:pt x="106" y="214"/>
                      <a:pt x="104" y="213"/>
                    </a:cubicBezTo>
                    <a:cubicBezTo>
                      <a:pt x="104" y="213"/>
                      <a:pt x="104" y="213"/>
                      <a:pt x="104" y="213"/>
                    </a:cubicBezTo>
                    <a:cubicBezTo>
                      <a:pt x="4" y="121"/>
                      <a:pt x="4" y="121"/>
                      <a:pt x="4" y="121"/>
                    </a:cubicBezTo>
                    <a:cubicBezTo>
                      <a:pt x="4" y="121"/>
                      <a:pt x="4" y="121"/>
                      <a:pt x="4" y="121"/>
                    </a:cubicBezTo>
                    <a:cubicBezTo>
                      <a:pt x="2" y="119"/>
                      <a:pt x="0" y="116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29"/>
                      <a:pt x="5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lnTo>
                      <a:pt x="88" y="24"/>
                    </a:lnTo>
                    <a:close/>
                    <a:moveTo>
                      <a:pt x="32" y="72"/>
                    </a:moveTo>
                    <a:cubicBezTo>
                      <a:pt x="41" y="72"/>
                      <a:pt x="48" y="65"/>
                      <a:pt x="48" y="56"/>
                    </a:cubicBezTo>
                    <a:cubicBezTo>
                      <a:pt x="48" y="47"/>
                      <a:pt x="41" y="40"/>
                      <a:pt x="32" y="40"/>
                    </a:cubicBezTo>
                    <a:cubicBezTo>
                      <a:pt x="23" y="40"/>
                      <a:pt x="16" y="47"/>
                      <a:pt x="16" y="56"/>
                    </a:cubicBezTo>
                    <a:cubicBezTo>
                      <a:pt x="16" y="65"/>
                      <a:pt x="23" y="72"/>
                      <a:pt x="32" y="7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8" name="Freeform 77">
                <a:extLst>
                  <a:ext uri="{FF2B5EF4-FFF2-40B4-BE49-F238E27FC236}">
                    <a16:creationId xmlns:a16="http://schemas.microsoft.com/office/drawing/2014/main" id="{AB0598D2-64D1-0840-94F6-85BE2C00D6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21908" y="4898089"/>
                <a:ext cx="415925" cy="338138"/>
              </a:xfrm>
              <a:custGeom>
                <a:avLst/>
                <a:gdLst>
                  <a:gd name="T0" fmla="*/ 2147483646 w 256"/>
                  <a:gd name="T1" fmla="*/ 2147483646 h 208"/>
                  <a:gd name="T2" fmla="*/ 2147483646 w 256"/>
                  <a:gd name="T3" fmla="*/ 2147483646 h 208"/>
                  <a:gd name="T4" fmla="*/ 0 w 256"/>
                  <a:gd name="T5" fmla="*/ 2147483646 h 208"/>
                  <a:gd name="T6" fmla="*/ 0 w 256"/>
                  <a:gd name="T7" fmla="*/ 2147483646 h 208"/>
                  <a:gd name="T8" fmla="*/ 2147483646 w 256"/>
                  <a:gd name="T9" fmla="*/ 2147483646 h 208"/>
                  <a:gd name="T10" fmla="*/ 2147483646 w 256"/>
                  <a:gd name="T11" fmla="*/ 2147483646 h 208"/>
                  <a:gd name="T12" fmla="*/ 2147483646 w 256"/>
                  <a:gd name="T13" fmla="*/ 2147483646 h 208"/>
                  <a:gd name="T14" fmla="*/ 2147483646 w 256"/>
                  <a:gd name="T15" fmla="*/ 0 h 208"/>
                  <a:gd name="T16" fmla="*/ 2147483646 w 256"/>
                  <a:gd name="T17" fmla="*/ 0 h 208"/>
                  <a:gd name="T18" fmla="*/ 2147483646 w 256"/>
                  <a:gd name="T19" fmla="*/ 2147483646 h 208"/>
                  <a:gd name="T20" fmla="*/ 2147483646 w 256"/>
                  <a:gd name="T21" fmla="*/ 2147483646 h 208"/>
                  <a:gd name="T22" fmla="*/ 2147483646 w 256"/>
                  <a:gd name="T23" fmla="*/ 2147483646 h 208"/>
                  <a:gd name="T24" fmla="*/ 2147483646 w 256"/>
                  <a:gd name="T25" fmla="*/ 2147483646 h 208"/>
                  <a:gd name="T26" fmla="*/ 2147483646 w 256"/>
                  <a:gd name="T27" fmla="*/ 2147483646 h 208"/>
                  <a:gd name="T28" fmla="*/ 2147483646 w 256"/>
                  <a:gd name="T29" fmla="*/ 2147483646 h 208"/>
                  <a:gd name="T30" fmla="*/ 2147483646 w 256"/>
                  <a:gd name="T31" fmla="*/ 2147483646 h 208"/>
                  <a:gd name="T32" fmla="*/ 2147483646 w 256"/>
                  <a:gd name="T33" fmla="*/ 2147483646 h 208"/>
                  <a:gd name="T34" fmla="*/ 2147483646 w 256"/>
                  <a:gd name="T35" fmla="*/ 2147483646 h 208"/>
                  <a:gd name="T36" fmla="*/ 2147483646 w 256"/>
                  <a:gd name="T37" fmla="*/ 2147483646 h 208"/>
                  <a:gd name="T38" fmla="*/ 2147483646 w 256"/>
                  <a:gd name="T39" fmla="*/ 2147483646 h 208"/>
                  <a:gd name="T40" fmla="*/ 2147483646 w 256"/>
                  <a:gd name="T41" fmla="*/ 2147483646 h 208"/>
                  <a:gd name="T42" fmla="*/ 2147483646 w 256"/>
                  <a:gd name="T43" fmla="*/ 2147483646 h 208"/>
                  <a:gd name="T44" fmla="*/ 2147483646 w 256"/>
                  <a:gd name="T45" fmla="*/ 2147483646 h 208"/>
                  <a:gd name="T46" fmla="*/ 2147483646 w 256"/>
                  <a:gd name="T47" fmla="*/ 2147483646 h 208"/>
                  <a:gd name="T48" fmla="*/ 2147483646 w 256"/>
                  <a:gd name="T49" fmla="*/ 2147483646 h 208"/>
                  <a:gd name="T50" fmla="*/ 2147483646 w 256"/>
                  <a:gd name="T51" fmla="*/ 2147483646 h 20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6" h="208">
                    <a:moveTo>
                      <a:pt x="244" y="208"/>
                    </a:moveTo>
                    <a:cubicBezTo>
                      <a:pt x="12" y="208"/>
                      <a:pt x="12" y="208"/>
                      <a:pt x="12" y="208"/>
                    </a:cubicBezTo>
                    <a:cubicBezTo>
                      <a:pt x="5" y="208"/>
                      <a:pt x="0" y="203"/>
                      <a:pt x="0" y="19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29"/>
                      <a:pt x="5" y="24"/>
                      <a:pt x="12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85" y="2"/>
                      <a:pt x="88" y="0"/>
                      <a:pt x="92" y="0"/>
                    </a:cubicBezTo>
                    <a:cubicBezTo>
                      <a:pt x="164" y="0"/>
                      <a:pt x="164" y="0"/>
                      <a:pt x="164" y="0"/>
                    </a:cubicBezTo>
                    <a:cubicBezTo>
                      <a:pt x="167" y="0"/>
                      <a:pt x="170" y="1"/>
                      <a:pt x="173" y="4"/>
                    </a:cubicBezTo>
                    <a:cubicBezTo>
                      <a:pt x="173" y="4"/>
                      <a:pt x="173" y="4"/>
                      <a:pt x="173" y="4"/>
                    </a:cubicBezTo>
                    <a:cubicBezTo>
                      <a:pt x="193" y="24"/>
                      <a:pt x="193" y="24"/>
                      <a:pt x="193" y="24"/>
                    </a:cubicBezTo>
                    <a:cubicBezTo>
                      <a:pt x="244" y="24"/>
                      <a:pt x="244" y="24"/>
                      <a:pt x="244" y="24"/>
                    </a:cubicBezTo>
                    <a:cubicBezTo>
                      <a:pt x="251" y="24"/>
                      <a:pt x="256" y="29"/>
                      <a:pt x="256" y="36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203"/>
                      <a:pt x="251" y="208"/>
                      <a:pt x="244" y="208"/>
                    </a:cubicBezTo>
                    <a:moveTo>
                      <a:pt x="128" y="40"/>
                    </a:moveTo>
                    <a:cubicBezTo>
                      <a:pt x="88" y="40"/>
                      <a:pt x="56" y="72"/>
                      <a:pt x="56" y="112"/>
                    </a:cubicBezTo>
                    <a:cubicBezTo>
                      <a:pt x="56" y="152"/>
                      <a:pt x="88" y="184"/>
                      <a:pt x="128" y="184"/>
                    </a:cubicBezTo>
                    <a:cubicBezTo>
                      <a:pt x="168" y="184"/>
                      <a:pt x="200" y="152"/>
                      <a:pt x="200" y="112"/>
                    </a:cubicBezTo>
                    <a:cubicBezTo>
                      <a:pt x="200" y="72"/>
                      <a:pt x="168" y="40"/>
                      <a:pt x="128" y="40"/>
                    </a:cubicBezTo>
                    <a:moveTo>
                      <a:pt x="128" y="160"/>
                    </a:moveTo>
                    <a:cubicBezTo>
                      <a:pt x="101" y="160"/>
                      <a:pt x="80" y="139"/>
                      <a:pt x="80" y="112"/>
                    </a:cubicBezTo>
                    <a:cubicBezTo>
                      <a:pt x="80" y="85"/>
                      <a:pt x="101" y="64"/>
                      <a:pt x="128" y="64"/>
                    </a:cubicBezTo>
                    <a:cubicBezTo>
                      <a:pt x="155" y="64"/>
                      <a:pt x="176" y="85"/>
                      <a:pt x="176" y="112"/>
                    </a:cubicBezTo>
                    <a:cubicBezTo>
                      <a:pt x="176" y="139"/>
                      <a:pt x="155" y="160"/>
                      <a:pt x="128" y="160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9" name="Freeform 87">
                <a:extLst>
                  <a:ext uri="{FF2B5EF4-FFF2-40B4-BE49-F238E27FC236}">
                    <a16:creationId xmlns:a16="http://schemas.microsoft.com/office/drawing/2014/main" id="{4F7B4389-1E5F-3C49-8931-CC0B87114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44886" y="5192799"/>
                <a:ext cx="415925" cy="352425"/>
              </a:xfrm>
              <a:custGeom>
                <a:avLst/>
                <a:gdLst>
                  <a:gd name="T0" fmla="*/ 2147483646 w 256"/>
                  <a:gd name="T1" fmla="*/ 2147483646 h 216"/>
                  <a:gd name="T2" fmla="*/ 2147483646 w 256"/>
                  <a:gd name="T3" fmla="*/ 2147483646 h 216"/>
                  <a:gd name="T4" fmla="*/ 0 w 256"/>
                  <a:gd name="T5" fmla="*/ 2147483646 h 216"/>
                  <a:gd name="T6" fmla="*/ 2147483646 w 256"/>
                  <a:gd name="T7" fmla="*/ 0 h 216"/>
                  <a:gd name="T8" fmla="*/ 2147483646 w 256"/>
                  <a:gd name="T9" fmla="*/ 0 h 216"/>
                  <a:gd name="T10" fmla="*/ 2147483646 w 256"/>
                  <a:gd name="T11" fmla="*/ 2147483646 h 216"/>
                  <a:gd name="T12" fmla="*/ 2147483646 w 256"/>
                  <a:gd name="T13" fmla="*/ 2147483646 h 216"/>
                  <a:gd name="T14" fmla="*/ 2147483646 w 256"/>
                  <a:gd name="T15" fmla="*/ 2147483646 h 216"/>
                  <a:gd name="T16" fmla="*/ 2147483646 w 256"/>
                  <a:gd name="T17" fmla="*/ 2147483646 h 216"/>
                  <a:gd name="T18" fmla="*/ 2147483646 w 256"/>
                  <a:gd name="T19" fmla="*/ 2147483646 h 216"/>
                  <a:gd name="T20" fmla="*/ 2147483646 w 256"/>
                  <a:gd name="T21" fmla="*/ 2147483646 h 216"/>
                  <a:gd name="T22" fmla="*/ 2147483646 w 256"/>
                  <a:gd name="T23" fmla="*/ 2147483646 h 216"/>
                  <a:gd name="T24" fmla="*/ 2147483646 w 256"/>
                  <a:gd name="T25" fmla="*/ 2147483646 h 216"/>
                  <a:gd name="T26" fmla="*/ 2147483646 w 256"/>
                  <a:gd name="T27" fmla="*/ 2147483646 h 216"/>
                  <a:gd name="T28" fmla="*/ 2147483646 w 256"/>
                  <a:gd name="T29" fmla="*/ 2147483646 h 216"/>
                  <a:gd name="T30" fmla="*/ 2147483646 w 256"/>
                  <a:gd name="T31" fmla="*/ 2147483646 h 216"/>
                  <a:gd name="T32" fmla="*/ 2147483646 w 256"/>
                  <a:gd name="T33" fmla="*/ 2147483646 h 216"/>
                  <a:gd name="T34" fmla="*/ 2147483646 w 256"/>
                  <a:gd name="T35" fmla="*/ 2147483646 h 216"/>
                  <a:gd name="T36" fmla="*/ 0 w 256"/>
                  <a:gd name="T37" fmla="*/ 2147483646 h 216"/>
                  <a:gd name="T38" fmla="*/ 2147483646 w 256"/>
                  <a:gd name="T39" fmla="*/ 2147483646 h 216"/>
                  <a:gd name="T40" fmla="*/ 2147483646 w 256"/>
                  <a:gd name="T41" fmla="*/ 2147483646 h 216"/>
                  <a:gd name="T42" fmla="*/ 2147483646 w 256"/>
                  <a:gd name="T43" fmla="*/ 2147483646 h 216"/>
                  <a:gd name="T44" fmla="*/ 2147483646 w 256"/>
                  <a:gd name="T45" fmla="*/ 2147483646 h 216"/>
                  <a:gd name="T46" fmla="*/ 2147483646 w 256"/>
                  <a:gd name="T47" fmla="*/ 2147483646 h 216"/>
                  <a:gd name="T48" fmla="*/ 2147483646 w 256"/>
                  <a:gd name="T49" fmla="*/ 2147483646 h 216"/>
                  <a:gd name="T50" fmla="*/ 0 w 256"/>
                  <a:gd name="T51" fmla="*/ 2147483646 h 216"/>
                  <a:gd name="T52" fmla="*/ 2147483646 w 256"/>
                  <a:gd name="T53" fmla="*/ 2147483646 h 216"/>
                  <a:gd name="T54" fmla="*/ 2147483646 w 256"/>
                  <a:gd name="T55" fmla="*/ 2147483646 h 216"/>
                  <a:gd name="T56" fmla="*/ 2147483646 w 256"/>
                  <a:gd name="T57" fmla="*/ 2147483646 h 216"/>
                  <a:gd name="T58" fmla="*/ 2147483646 w 256"/>
                  <a:gd name="T59" fmla="*/ 2147483646 h 216"/>
                  <a:gd name="T60" fmla="*/ 2147483646 w 256"/>
                  <a:gd name="T61" fmla="*/ 2147483646 h 216"/>
                  <a:gd name="T62" fmla="*/ 2147483646 w 256"/>
                  <a:gd name="T63" fmla="*/ 2147483646 h 216"/>
                  <a:gd name="T64" fmla="*/ 2147483646 w 256"/>
                  <a:gd name="T65" fmla="*/ 2147483646 h 216"/>
                  <a:gd name="T66" fmla="*/ 2147483646 w 256"/>
                  <a:gd name="T67" fmla="*/ 2147483646 h 216"/>
                  <a:gd name="T68" fmla="*/ 2147483646 w 256"/>
                  <a:gd name="T69" fmla="*/ 2147483646 h 216"/>
                  <a:gd name="T70" fmla="*/ 0 w 256"/>
                  <a:gd name="T71" fmla="*/ 2147483646 h 216"/>
                  <a:gd name="T72" fmla="*/ 2147483646 w 256"/>
                  <a:gd name="T73" fmla="*/ 2147483646 h 21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256" h="216">
                    <a:moveTo>
                      <a:pt x="244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5" y="24"/>
                      <a:pt x="0" y="19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19"/>
                      <a:pt x="251" y="24"/>
                      <a:pt x="244" y="24"/>
                    </a:cubicBezTo>
                    <a:moveTo>
                      <a:pt x="12" y="64"/>
                    </a:moveTo>
                    <a:cubicBezTo>
                      <a:pt x="80" y="64"/>
                      <a:pt x="80" y="64"/>
                      <a:pt x="80" y="64"/>
                    </a:cubicBezTo>
                    <a:cubicBezTo>
                      <a:pt x="132" y="64"/>
                      <a:pt x="132" y="64"/>
                      <a:pt x="132" y="64"/>
                    </a:cubicBezTo>
                    <a:cubicBezTo>
                      <a:pt x="144" y="64"/>
                      <a:pt x="144" y="64"/>
                      <a:pt x="144" y="64"/>
                    </a:cubicBezTo>
                    <a:cubicBezTo>
                      <a:pt x="196" y="64"/>
                      <a:pt x="196" y="64"/>
                      <a:pt x="196" y="64"/>
                    </a:cubicBezTo>
                    <a:cubicBezTo>
                      <a:pt x="203" y="64"/>
                      <a:pt x="208" y="69"/>
                      <a:pt x="208" y="76"/>
                    </a:cubicBezTo>
                    <a:cubicBezTo>
                      <a:pt x="208" y="83"/>
                      <a:pt x="203" y="88"/>
                      <a:pt x="196" y="88"/>
                    </a:cubicBezTo>
                    <a:cubicBezTo>
                      <a:pt x="172" y="88"/>
                      <a:pt x="172" y="88"/>
                      <a:pt x="172" y="88"/>
                    </a:cubicBezTo>
                    <a:cubicBezTo>
                      <a:pt x="172" y="88"/>
                      <a:pt x="172" y="88"/>
                      <a:pt x="172" y="88"/>
                    </a:cubicBezTo>
                    <a:cubicBezTo>
                      <a:pt x="80" y="88"/>
                      <a:pt x="80" y="88"/>
                      <a:pt x="80" y="88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5" y="88"/>
                      <a:pt x="0" y="83"/>
                      <a:pt x="0" y="76"/>
                    </a:cubicBezTo>
                    <a:cubicBezTo>
                      <a:pt x="0" y="69"/>
                      <a:pt x="5" y="64"/>
                      <a:pt x="12" y="64"/>
                    </a:cubicBezTo>
                    <a:moveTo>
                      <a:pt x="12" y="128"/>
                    </a:moveTo>
                    <a:cubicBezTo>
                      <a:pt x="244" y="128"/>
                      <a:pt x="244" y="128"/>
                      <a:pt x="244" y="128"/>
                    </a:cubicBezTo>
                    <a:cubicBezTo>
                      <a:pt x="251" y="128"/>
                      <a:pt x="256" y="133"/>
                      <a:pt x="256" y="140"/>
                    </a:cubicBezTo>
                    <a:cubicBezTo>
                      <a:pt x="256" y="147"/>
                      <a:pt x="251" y="152"/>
                      <a:pt x="244" y="152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5" y="152"/>
                      <a:pt x="0" y="147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moveTo>
                      <a:pt x="12" y="192"/>
                    </a:moveTo>
                    <a:cubicBezTo>
                      <a:pt x="80" y="192"/>
                      <a:pt x="80" y="192"/>
                      <a:pt x="80" y="192"/>
                    </a:cubicBezTo>
                    <a:cubicBezTo>
                      <a:pt x="132" y="192"/>
                      <a:pt x="132" y="192"/>
                      <a:pt x="132" y="192"/>
                    </a:cubicBezTo>
                    <a:cubicBezTo>
                      <a:pt x="172" y="192"/>
                      <a:pt x="172" y="192"/>
                      <a:pt x="172" y="192"/>
                    </a:cubicBezTo>
                    <a:cubicBezTo>
                      <a:pt x="179" y="192"/>
                      <a:pt x="184" y="197"/>
                      <a:pt x="184" y="204"/>
                    </a:cubicBezTo>
                    <a:cubicBezTo>
                      <a:pt x="184" y="211"/>
                      <a:pt x="179" y="216"/>
                      <a:pt x="172" y="216"/>
                    </a:cubicBezTo>
                    <a:cubicBezTo>
                      <a:pt x="132" y="216"/>
                      <a:pt x="132" y="216"/>
                      <a:pt x="132" y="216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5" y="216"/>
                      <a:pt x="0" y="211"/>
                      <a:pt x="0" y="204"/>
                    </a:cubicBezTo>
                    <a:cubicBezTo>
                      <a:pt x="0" y="197"/>
                      <a:pt x="5" y="192"/>
                      <a:pt x="12" y="19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" name="Rounded Rectangle 3"/>
              <p:cNvSpPr/>
              <p:nvPr/>
            </p:nvSpPr>
            <p:spPr>
              <a:xfrm>
                <a:off x="207508" y="3901065"/>
                <a:ext cx="1823968" cy="196712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Rounded Rectangle 21"/>
            <p:cNvSpPr/>
            <p:nvPr/>
          </p:nvSpPr>
          <p:spPr>
            <a:xfrm>
              <a:off x="9878259" y="2231618"/>
              <a:ext cx="1823968" cy="1967121"/>
            </a:xfrm>
            <a:prstGeom prst="round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3556913" y="2259361"/>
              <a:ext cx="1823968" cy="1967121"/>
              <a:chOff x="2655738" y="3264606"/>
              <a:chExt cx="1823968" cy="1967121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2655738" y="3264606"/>
                <a:ext cx="1823968" cy="196712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 47">
                <a:extLst>
                  <a:ext uri="{FF2B5EF4-FFF2-40B4-BE49-F238E27FC236}">
                    <a16:creationId xmlns:a16="http://schemas.microsoft.com/office/drawing/2014/main" id="{9D84D4EF-E021-F146-85CF-F844C15BB0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5838" y="4649443"/>
                <a:ext cx="417513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2" y="84"/>
                    </a:moveTo>
                    <a:cubicBezTo>
                      <a:pt x="72" y="77"/>
                      <a:pt x="77" y="72"/>
                      <a:pt x="84" y="72"/>
                    </a:cubicBezTo>
                    <a:cubicBezTo>
                      <a:pt x="87" y="72"/>
                      <a:pt x="90" y="73"/>
                      <a:pt x="92" y="76"/>
                    </a:cubicBezTo>
                    <a:cubicBezTo>
                      <a:pt x="128" y="111"/>
                      <a:pt x="128" y="111"/>
                      <a:pt x="128" y="111"/>
                    </a:cubicBezTo>
                    <a:cubicBezTo>
                      <a:pt x="164" y="76"/>
                      <a:pt x="164" y="76"/>
                      <a:pt x="164" y="76"/>
                    </a:cubicBezTo>
                    <a:cubicBezTo>
                      <a:pt x="166" y="73"/>
                      <a:pt x="169" y="72"/>
                      <a:pt x="172" y="72"/>
                    </a:cubicBezTo>
                    <a:cubicBezTo>
                      <a:pt x="179" y="72"/>
                      <a:pt x="184" y="77"/>
                      <a:pt x="184" y="84"/>
                    </a:cubicBezTo>
                    <a:cubicBezTo>
                      <a:pt x="184" y="87"/>
                      <a:pt x="183" y="90"/>
                      <a:pt x="180" y="92"/>
                    </a:cubicBezTo>
                    <a:cubicBezTo>
                      <a:pt x="145" y="128"/>
                      <a:pt x="145" y="128"/>
                      <a:pt x="145" y="128"/>
                    </a:cubicBezTo>
                    <a:cubicBezTo>
                      <a:pt x="180" y="164"/>
                      <a:pt x="180" y="164"/>
                      <a:pt x="180" y="164"/>
                    </a:cubicBezTo>
                    <a:cubicBezTo>
                      <a:pt x="183" y="166"/>
                      <a:pt x="184" y="169"/>
                      <a:pt x="184" y="172"/>
                    </a:cubicBezTo>
                    <a:cubicBezTo>
                      <a:pt x="184" y="179"/>
                      <a:pt x="179" y="184"/>
                      <a:pt x="172" y="184"/>
                    </a:cubicBezTo>
                    <a:cubicBezTo>
                      <a:pt x="169" y="184"/>
                      <a:pt x="166" y="183"/>
                      <a:pt x="164" y="180"/>
                    </a:cubicBezTo>
                    <a:cubicBezTo>
                      <a:pt x="128" y="145"/>
                      <a:pt x="128" y="145"/>
                      <a:pt x="128" y="145"/>
                    </a:cubicBezTo>
                    <a:cubicBezTo>
                      <a:pt x="92" y="180"/>
                      <a:pt x="92" y="180"/>
                      <a:pt x="92" y="180"/>
                    </a:cubicBezTo>
                    <a:cubicBezTo>
                      <a:pt x="90" y="183"/>
                      <a:pt x="87" y="184"/>
                      <a:pt x="84" y="184"/>
                    </a:cubicBezTo>
                    <a:cubicBezTo>
                      <a:pt x="77" y="184"/>
                      <a:pt x="72" y="179"/>
                      <a:pt x="72" y="172"/>
                    </a:cubicBezTo>
                    <a:cubicBezTo>
                      <a:pt x="72" y="169"/>
                      <a:pt x="73" y="166"/>
                      <a:pt x="76" y="164"/>
                    </a:cubicBezTo>
                    <a:cubicBezTo>
                      <a:pt x="111" y="128"/>
                      <a:pt x="111" y="128"/>
                      <a:pt x="111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3" y="90"/>
                      <a:pt x="72" y="87"/>
                      <a:pt x="72" y="8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4" name="Freeform 48">
                <a:extLst>
                  <a:ext uri="{FF2B5EF4-FFF2-40B4-BE49-F238E27FC236}">
                    <a16:creationId xmlns:a16="http://schemas.microsoft.com/office/drawing/2014/main" id="{61C2D5CB-D5D3-C440-8FB7-A699ACF47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7722" y="4220424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2"/>
                    </a:moveTo>
                    <a:cubicBezTo>
                      <a:pt x="79" y="112"/>
                      <a:pt x="82" y="113"/>
                      <a:pt x="84" y="116"/>
                    </a:cubicBezTo>
                    <a:cubicBezTo>
                      <a:pt x="112" y="143"/>
                      <a:pt x="112" y="143"/>
                      <a:pt x="112" y="143"/>
                    </a:cubicBezTo>
                    <a:cubicBezTo>
                      <a:pt x="168" y="88"/>
                      <a:pt x="168" y="88"/>
                      <a:pt x="168" y="88"/>
                    </a:cubicBezTo>
                    <a:cubicBezTo>
                      <a:pt x="170" y="85"/>
                      <a:pt x="173" y="84"/>
                      <a:pt x="176" y="84"/>
                    </a:cubicBezTo>
                    <a:cubicBezTo>
                      <a:pt x="183" y="84"/>
                      <a:pt x="188" y="89"/>
                      <a:pt x="188" y="96"/>
                    </a:cubicBezTo>
                    <a:cubicBezTo>
                      <a:pt x="188" y="99"/>
                      <a:pt x="187" y="102"/>
                      <a:pt x="184" y="104"/>
                    </a:cubicBezTo>
                    <a:cubicBezTo>
                      <a:pt x="120" y="168"/>
                      <a:pt x="120" y="168"/>
                      <a:pt x="120" y="168"/>
                    </a:cubicBezTo>
                    <a:cubicBezTo>
                      <a:pt x="118" y="171"/>
                      <a:pt x="115" y="172"/>
                      <a:pt x="112" y="172"/>
                    </a:cubicBezTo>
                    <a:cubicBezTo>
                      <a:pt x="109" y="172"/>
                      <a:pt x="106" y="171"/>
                      <a:pt x="104" y="168"/>
                    </a:cubicBezTo>
                    <a:cubicBezTo>
                      <a:pt x="68" y="132"/>
                      <a:pt x="68" y="132"/>
                      <a:pt x="68" y="132"/>
                    </a:cubicBezTo>
                    <a:cubicBezTo>
                      <a:pt x="65" y="130"/>
                      <a:pt x="64" y="127"/>
                      <a:pt x="64" y="124"/>
                    </a:cubicBezTo>
                    <a:cubicBezTo>
                      <a:pt x="64" y="117"/>
                      <a:pt x="69" y="112"/>
                      <a:pt x="76" y="112"/>
                    </a:cubicBezTo>
                    <a:moveTo>
                      <a:pt x="184" y="172"/>
                    </a:move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moveTo>
                      <a:pt x="184" y="84"/>
                    </a:move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5" name="Freeform 49">
                <a:extLst>
                  <a:ext uri="{FF2B5EF4-FFF2-40B4-BE49-F238E27FC236}">
                    <a16:creationId xmlns:a16="http://schemas.microsoft.com/office/drawing/2014/main" id="{53D3CDB0-E313-F443-A65D-0019E85AC2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5370" y="4649902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04" y="116"/>
                      <a:pt x="104" y="116"/>
                      <a:pt x="104" y="116"/>
                    </a:cubicBez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56" y="116"/>
                      <a:pt x="156" y="116"/>
                      <a:pt x="156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100" y="140"/>
                      <a:pt x="100" y="140"/>
                      <a:pt x="100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6" name="Freeform 50">
                <a:extLst>
                  <a:ext uri="{FF2B5EF4-FFF2-40B4-BE49-F238E27FC236}">
                    <a16:creationId xmlns:a16="http://schemas.microsoft.com/office/drawing/2014/main" id="{E24458EB-BAB3-554A-9E9E-2E9D96D91B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0939" y="4219377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16" y="76"/>
                      <a:pt x="116" y="76"/>
                      <a:pt x="116" y="76"/>
                    </a:cubicBezTo>
                    <a:cubicBezTo>
                      <a:pt x="116" y="69"/>
                      <a:pt x="121" y="64"/>
                      <a:pt x="128" y="64"/>
                    </a:cubicBezTo>
                    <a:cubicBezTo>
                      <a:pt x="135" y="64"/>
                      <a:pt x="140" y="69"/>
                      <a:pt x="140" y="7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80"/>
                      <a:pt x="140" y="180"/>
                      <a:pt x="140" y="180"/>
                    </a:cubicBezTo>
                    <a:cubicBezTo>
                      <a:pt x="140" y="187"/>
                      <a:pt x="135" y="192"/>
                      <a:pt x="128" y="192"/>
                    </a:cubicBezTo>
                    <a:cubicBezTo>
                      <a:pt x="121" y="192"/>
                      <a:pt x="116" y="187"/>
                      <a:pt x="116" y="18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7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8912" y="3809646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8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8912" y="3399915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9" name="Freeform 49">
                <a:extLst>
                  <a:ext uri="{FF2B5EF4-FFF2-40B4-BE49-F238E27FC236}">
                    <a16:creationId xmlns:a16="http://schemas.microsoft.com/office/drawing/2014/main" id="{53D3CDB0-E313-F443-A65D-0019E85AC2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2375" y="4649902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04" y="116"/>
                      <a:pt x="104" y="116"/>
                      <a:pt x="104" y="116"/>
                    </a:cubicBez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56" y="116"/>
                      <a:pt x="156" y="116"/>
                      <a:pt x="156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100" y="140"/>
                      <a:pt x="100" y="140"/>
                      <a:pt x="100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0" name="Freeform 50">
                <a:extLst>
                  <a:ext uri="{FF2B5EF4-FFF2-40B4-BE49-F238E27FC236}">
                    <a16:creationId xmlns:a16="http://schemas.microsoft.com/office/drawing/2014/main" id="{E24458EB-BAB3-554A-9E9E-2E9D96D91B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45096" y="4220424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16" y="76"/>
                      <a:pt x="116" y="76"/>
                      <a:pt x="116" y="76"/>
                    </a:cubicBezTo>
                    <a:cubicBezTo>
                      <a:pt x="116" y="69"/>
                      <a:pt x="121" y="64"/>
                      <a:pt x="128" y="64"/>
                    </a:cubicBezTo>
                    <a:cubicBezTo>
                      <a:pt x="135" y="64"/>
                      <a:pt x="140" y="69"/>
                      <a:pt x="140" y="7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80"/>
                      <a:pt x="140" y="180"/>
                      <a:pt x="140" y="180"/>
                    </a:cubicBezTo>
                    <a:cubicBezTo>
                      <a:pt x="140" y="187"/>
                      <a:pt x="135" y="192"/>
                      <a:pt x="128" y="192"/>
                    </a:cubicBezTo>
                    <a:cubicBezTo>
                      <a:pt x="121" y="192"/>
                      <a:pt x="116" y="187"/>
                      <a:pt x="116" y="18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5" name="Freeform 47">
                <a:extLst>
                  <a:ext uri="{FF2B5EF4-FFF2-40B4-BE49-F238E27FC236}">
                    <a16:creationId xmlns:a16="http://schemas.microsoft.com/office/drawing/2014/main" id="{9D84D4EF-E021-F146-85CF-F844C15BB0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9300" y="4651247"/>
                <a:ext cx="417513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2" y="84"/>
                    </a:moveTo>
                    <a:cubicBezTo>
                      <a:pt x="72" y="77"/>
                      <a:pt x="77" y="72"/>
                      <a:pt x="84" y="72"/>
                    </a:cubicBezTo>
                    <a:cubicBezTo>
                      <a:pt x="87" y="72"/>
                      <a:pt x="90" y="73"/>
                      <a:pt x="92" y="76"/>
                    </a:cubicBezTo>
                    <a:cubicBezTo>
                      <a:pt x="128" y="111"/>
                      <a:pt x="128" y="111"/>
                      <a:pt x="128" y="111"/>
                    </a:cubicBezTo>
                    <a:cubicBezTo>
                      <a:pt x="164" y="76"/>
                      <a:pt x="164" y="76"/>
                      <a:pt x="164" y="76"/>
                    </a:cubicBezTo>
                    <a:cubicBezTo>
                      <a:pt x="166" y="73"/>
                      <a:pt x="169" y="72"/>
                      <a:pt x="172" y="72"/>
                    </a:cubicBezTo>
                    <a:cubicBezTo>
                      <a:pt x="179" y="72"/>
                      <a:pt x="184" y="77"/>
                      <a:pt x="184" y="84"/>
                    </a:cubicBezTo>
                    <a:cubicBezTo>
                      <a:pt x="184" y="87"/>
                      <a:pt x="183" y="90"/>
                      <a:pt x="180" y="92"/>
                    </a:cubicBezTo>
                    <a:cubicBezTo>
                      <a:pt x="145" y="128"/>
                      <a:pt x="145" y="128"/>
                      <a:pt x="145" y="128"/>
                    </a:cubicBezTo>
                    <a:cubicBezTo>
                      <a:pt x="180" y="164"/>
                      <a:pt x="180" y="164"/>
                      <a:pt x="180" y="164"/>
                    </a:cubicBezTo>
                    <a:cubicBezTo>
                      <a:pt x="183" y="166"/>
                      <a:pt x="184" y="169"/>
                      <a:pt x="184" y="172"/>
                    </a:cubicBezTo>
                    <a:cubicBezTo>
                      <a:pt x="184" y="179"/>
                      <a:pt x="179" y="184"/>
                      <a:pt x="172" y="184"/>
                    </a:cubicBezTo>
                    <a:cubicBezTo>
                      <a:pt x="169" y="184"/>
                      <a:pt x="166" y="183"/>
                      <a:pt x="164" y="180"/>
                    </a:cubicBezTo>
                    <a:cubicBezTo>
                      <a:pt x="128" y="145"/>
                      <a:pt x="128" y="145"/>
                      <a:pt x="128" y="145"/>
                    </a:cubicBezTo>
                    <a:cubicBezTo>
                      <a:pt x="92" y="180"/>
                      <a:pt x="92" y="180"/>
                      <a:pt x="92" y="180"/>
                    </a:cubicBezTo>
                    <a:cubicBezTo>
                      <a:pt x="90" y="183"/>
                      <a:pt x="87" y="184"/>
                      <a:pt x="84" y="184"/>
                    </a:cubicBezTo>
                    <a:cubicBezTo>
                      <a:pt x="77" y="184"/>
                      <a:pt x="72" y="179"/>
                      <a:pt x="72" y="172"/>
                    </a:cubicBezTo>
                    <a:cubicBezTo>
                      <a:pt x="72" y="169"/>
                      <a:pt x="73" y="166"/>
                      <a:pt x="76" y="164"/>
                    </a:cubicBezTo>
                    <a:cubicBezTo>
                      <a:pt x="111" y="128"/>
                      <a:pt x="111" y="128"/>
                      <a:pt x="111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3" y="90"/>
                      <a:pt x="72" y="87"/>
                      <a:pt x="72" y="8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6" name="Freeform 48">
                <a:extLst>
                  <a:ext uri="{FF2B5EF4-FFF2-40B4-BE49-F238E27FC236}">
                    <a16:creationId xmlns:a16="http://schemas.microsoft.com/office/drawing/2014/main" id="{61C2D5CB-D5D3-C440-8FB7-A699ACF47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0348" y="4220424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2"/>
                    </a:moveTo>
                    <a:cubicBezTo>
                      <a:pt x="79" y="112"/>
                      <a:pt x="82" y="113"/>
                      <a:pt x="84" y="116"/>
                    </a:cubicBezTo>
                    <a:cubicBezTo>
                      <a:pt x="112" y="143"/>
                      <a:pt x="112" y="143"/>
                      <a:pt x="112" y="143"/>
                    </a:cubicBezTo>
                    <a:cubicBezTo>
                      <a:pt x="168" y="88"/>
                      <a:pt x="168" y="88"/>
                      <a:pt x="168" y="88"/>
                    </a:cubicBezTo>
                    <a:cubicBezTo>
                      <a:pt x="170" y="85"/>
                      <a:pt x="173" y="84"/>
                      <a:pt x="176" y="84"/>
                    </a:cubicBezTo>
                    <a:cubicBezTo>
                      <a:pt x="183" y="84"/>
                      <a:pt x="188" y="89"/>
                      <a:pt x="188" y="96"/>
                    </a:cubicBezTo>
                    <a:cubicBezTo>
                      <a:pt x="188" y="99"/>
                      <a:pt x="187" y="102"/>
                      <a:pt x="184" y="104"/>
                    </a:cubicBezTo>
                    <a:cubicBezTo>
                      <a:pt x="120" y="168"/>
                      <a:pt x="120" y="168"/>
                      <a:pt x="120" y="168"/>
                    </a:cubicBezTo>
                    <a:cubicBezTo>
                      <a:pt x="118" y="171"/>
                      <a:pt x="115" y="172"/>
                      <a:pt x="112" y="172"/>
                    </a:cubicBezTo>
                    <a:cubicBezTo>
                      <a:pt x="109" y="172"/>
                      <a:pt x="106" y="171"/>
                      <a:pt x="104" y="168"/>
                    </a:cubicBezTo>
                    <a:cubicBezTo>
                      <a:pt x="68" y="132"/>
                      <a:pt x="68" y="132"/>
                      <a:pt x="68" y="132"/>
                    </a:cubicBezTo>
                    <a:cubicBezTo>
                      <a:pt x="65" y="130"/>
                      <a:pt x="64" y="127"/>
                      <a:pt x="64" y="124"/>
                    </a:cubicBezTo>
                    <a:cubicBezTo>
                      <a:pt x="64" y="117"/>
                      <a:pt x="69" y="112"/>
                      <a:pt x="76" y="112"/>
                    </a:cubicBezTo>
                    <a:moveTo>
                      <a:pt x="184" y="172"/>
                    </a:move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moveTo>
                      <a:pt x="184" y="84"/>
                    </a:move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7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2374" y="3809645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8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2375" y="3403623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9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5838" y="3813354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0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5838" y="3407697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1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9300" y="3813354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2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9301" y="3398363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6717586" y="2259543"/>
              <a:ext cx="1823968" cy="1967121"/>
              <a:chOff x="4969064" y="3236863"/>
              <a:chExt cx="1823968" cy="1967121"/>
            </a:xfrm>
          </p:grpSpPr>
          <p:sp>
            <p:nvSpPr>
              <p:cNvPr id="43" name="Freeform 48">
                <a:extLst>
                  <a:ext uri="{FF2B5EF4-FFF2-40B4-BE49-F238E27FC236}">
                    <a16:creationId xmlns:a16="http://schemas.microsoft.com/office/drawing/2014/main" id="{61C2D5CB-D5D3-C440-8FB7-A699ACF47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74407" y="4545632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2"/>
                    </a:moveTo>
                    <a:cubicBezTo>
                      <a:pt x="79" y="112"/>
                      <a:pt x="82" y="113"/>
                      <a:pt x="84" y="116"/>
                    </a:cubicBezTo>
                    <a:cubicBezTo>
                      <a:pt x="112" y="143"/>
                      <a:pt x="112" y="143"/>
                      <a:pt x="112" y="143"/>
                    </a:cubicBezTo>
                    <a:cubicBezTo>
                      <a:pt x="168" y="88"/>
                      <a:pt x="168" y="88"/>
                      <a:pt x="168" y="88"/>
                    </a:cubicBezTo>
                    <a:cubicBezTo>
                      <a:pt x="170" y="85"/>
                      <a:pt x="173" y="84"/>
                      <a:pt x="176" y="84"/>
                    </a:cubicBezTo>
                    <a:cubicBezTo>
                      <a:pt x="183" y="84"/>
                      <a:pt x="188" y="89"/>
                      <a:pt x="188" y="96"/>
                    </a:cubicBezTo>
                    <a:cubicBezTo>
                      <a:pt x="188" y="99"/>
                      <a:pt x="187" y="102"/>
                      <a:pt x="184" y="104"/>
                    </a:cubicBezTo>
                    <a:cubicBezTo>
                      <a:pt x="120" y="168"/>
                      <a:pt x="120" y="168"/>
                      <a:pt x="120" y="168"/>
                    </a:cubicBezTo>
                    <a:cubicBezTo>
                      <a:pt x="118" y="171"/>
                      <a:pt x="115" y="172"/>
                      <a:pt x="112" y="172"/>
                    </a:cubicBezTo>
                    <a:cubicBezTo>
                      <a:pt x="109" y="172"/>
                      <a:pt x="106" y="171"/>
                      <a:pt x="104" y="168"/>
                    </a:cubicBezTo>
                    <a:cubicBezTo>
                      <a:pt x="68" y="132"/>
                      <a:pt x="68" y="132"/>
                      <a:pt x="68" y="132"/>
                    </a:cubicBezTo>
                    <a:cubicBezTo>
                      <a:pt x="65" y="130"/>
                      <a:pt x="64" y="127"/>
                      <a:pt x="64" y="124"/>
                    </a:cubicBezTo>
                    <a:cubicBezTo>
                      <a:pt x="64" y="117"/>
                      <a:pt x="69" y="112"/>
                      <a:pt x="76" y="112"/>
                    </a:cubicBezTo>
                    <a:moveTo>
                      <a:pt x="184" y="172"/>
                    </a:move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moveTo>
                      <a:pt x="184" y="84"/>
                    </a:move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4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92135" y="3449036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92135" y="3997334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6" name="Rounded Rectangle 45"/>
              <p:cNvSpPr/>
              <p:nvPr/>
            </p:nvSpPr>
            <p:spPr>
              <a:xfrm>
                <a:off x="4969064" y="3236863"/>
                <a:ext cx="1823968" cy="196712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2342341" y="2665945"/>
              <a:ext cx="1092439" cy="1131380"/>
              <a:chOff x="3404870" y="3006281"/>
              <a:chExt cx="1092439" cy="1131380"/>
            </a:xfrm>
          </p:grpSpPr>
          <p:pic>
            <p:nvPicPr>
              <p:cNvPr id="1026" name="Picture 2" descr="Image result for nuix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004" t="9657" r="27611" b="52528"/>
              <a:stretch/>
            </p:blipFill>
            <p:spPr bwMode="auto">
              <a:xfrm>
                <a:off x="3404870" y="3006281"/>
                <a:ext cx="1092439" cy="11021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0" name="Rectangle 49"/>
              <p:cNvSpPr/>
              <p:nvPr/>
            </p:nvSpPr>
            <p:spPr>
              <a:xfrm>
                <a:off x="3404870" y="3983355"/>
                <a:ext cx="157480" cy="15430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556913" y="4285099"/>
            <a:ext cx="1823968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Normalized Data</a:t>
            </a:r>
            <a:endParaRPr lang="en-US" dirty="0"/>
          </a:p>
        </p:txBody>
      </p:sp>
      <p:sp>
        <p:nvSpPr>
          <p:cNvPr id="56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378852" y="4287759"/>
            <a:ext cx="2501434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Schema Optimized Data</a:t>
            </a:r>
            <a:endParaRPr lang="en-US" dirty="0"/>
          </a:p>
        </p:txBody>
      </p:sp>
      <p:sp>
        <p:nvSpPr>
          <p:cNvPr id="57" name="Freeform 63">
            <a:extLst>
              <a:ext uri="{FF2B5EF4-FFF2-40B4-BE49-F238E27FC236}">
                <a16:creationId xmlns:a16="http://schemas.microsoft.com/office/drawing/2014/main" id="{EAA0ACCB-4963-3B4F-88E2-0FC3156635A3}"/>
              </a:ext>
            </a:extLst>
          </p:cNvPr>
          <p:cNvSpPr>
            <a:spLocks noEditPoints="1"/>
          </p:cNvSpPr>
          <p:nvPr/>
        </p:nvSpPr>
        <p:spPr bwMode="auto">
          <a:xfrm>
            <a:off x="10349235" y="2607352"/>
            <a:ext cx="882015" cy="1271137"/>
          </a:xfrm>
          <a:custGeom>
            <a:avLst/>
            <a:gdLst>
              <a:gd name="T0" fmla="*/ 2147483646 w 200"/>
              <a:gd name="T1" fmla="*/ 2147483646 h 256"/>
              <a:gd name="T2" fmla="*/ 2147483646 w 200"/>
              <a:gd name="T3" fmla="*/ 2147483646 h 256"/>
              <a:gd name="T4" fmla="*/ 2147483646 w 200"/>
              <a:gd name="T5" fmla="*/ 2147483646 h 256"/>
              <a:gd name="T6" fmla="*/ 2147483646 w 200"/>
              <a:gd name="T7" fmla="*/ 2147483646 h 256"/>
              <a:gd name="T8" fmla="*/ 2147483646 w 200"/>
              <a:gd name="T9" fmla="*/ 0 h 256"/>
              <a:gd name="T10" fmla="*/ 2147483646 w 200"/>
              <a:gd name="T11" fmla="*/ 0 h 256"/>
              <a:gd name="T12" fmla="*/ 2147483646 w 200"/>
              <a:gd name="T13" fmla="*/ 2147483646 h 256"/>
              <a:gd name="T14" fmla="*/ 2147483646 w 200"/>
              <a:gd name="T15" fmla="*/ 2147483646 h 256"/>
              <a:gd name="T16" fmla="*/ 2147483646 w 200"/>
              <a:gd name="T17" fmla="*/ 2147483646 h 256"/>
              <a:gd name="T18" fmla="*/ 2147483646 w 200"/>
              <a:gd name="T19" fmla="*/ 2147483646 h 256"/>
              <a:gd name="T20" fmla="*/ 2147483646 w 200"/>
              <a:gd name="T21" fmla="*/ 2147483646 h 256"/>
              <a:gd name="T22" fmla="*/ 2147483646 w 200"/>
              <a:gd name="T23" fmla="*/ 2147483646 h 256"/>
              <a:gd name="T24" fmla="*/ 2147483646 w 200"/>
              <a:gd name="T25" fmla="*/ 2147483646 h 256"/>
              <a:gd name="T26" fmla="*/ 2147483646 w 200"/>
              <a:gd name="T27" fmla="*/ 2147483646 h 256"/>
              <a:gd name="T28" fmla="*/ 2147483646 w 200"/>
              <a:gd name="T29" fmla="*/ 2147483646 h 256"/>
              <a:gd name="T30" fmla="*/ 2147483646 w 200"/>
              <a:gd name="T31" fmla="*/ 2147483646 h 256"/>
              <a:gd name="T32" fmla="*/ 2147483646 w 200"/>
              <a:gd name="T33" fmla="*/ 2147483646 h 256"/>
              <a:gd name="T34" fmla="*/ 2147483646 w 200"/>
              <a:gd name="T35" fmla="*/ 0 h 256"/>
              <a:gd name="T36" fmla="*/ 2147483646 w 200"/>
              <a:gd name="T37" fmla="*/ 2147483646 h 256"/>
              <a:gd name="T38" fmla="*/ 2147483646 w 200"/>
              <a:gd name="T39" fmla="*/ 2147483646 h 256"/>
              <a:gd name="T40" fmla="*/ 2147483646 w 200"/>
              <a:gd name="T41" fmla="*/ 2147483646 h 256"/>
              <a:gd name="T42" fmla="*/ 2147483646 w 200"/>
              <a:gd name="T43" fmla="*/ 2147483646 h 256"/>
              <a:gd name="T44" fmla="*/ 2147483646 w 200"/>
              <a:gd name="T45" fmla="*/ 2147483646 h 256"/>
              <a:gd name="T46" fmla="*/ 2147483646 w 200"/>
              <a:gd name="T47" fmla="*/ 2147483646 h 256"/>
              <a:gd name="T48" fmla="*/ 2147483646 w 200"/>
              <a:gd name="T49" fmla="*/ 2147483646 h 256"/>
              <a:gd name="T50" fmla="*/ 2147483646 w 200"/>
              <a:gd name="T51" fmla="*/ 2147483646 h 256"/>
              <a:gd name="T52" fmla="*/ 2147483646 w 200"/>
              <a:gd name="T53" fmla="*/ 2147483646 h 256"/>
              <a:gd name="T54" fmla="*/ 2147483646 w 200"/>
              <a:gd name="T55" fmla="*/ 2147483646 h 256"/>
              <a:gd name="T56" fmla="*/ 0 w 200"/>
              <a:gd name="T57" fmla="*/ 2147483646 h 256"/>
              <a:gd name="T58" fmla="*/ 0 w 200"/>
              <a:gd name="T59" fmla="*/ 2147483646 h 256"/>
              <a:gd name="T60" fmla="*/ 2147483646 w 200"/>
              <a:gd name="T61" fmla="*/ 2147483646 h 256"/>
              <a:gd name="T62" fmla="*/ 2147483646 w 200"/>
              <a:gd name="T63" fmla="*/ 2147483646 h 256"/>
              <a:gd name="T64" fmla="*/ 2147483646 w 200"/>
              <a:gd name="T65" fmla="*/ 2147483646 h 256"/>
              <a:gd name="T66" fmla="*/ 2147483646 w 200"/>
              <a:gd name="T67" fmla="*/ 2147483646 h 256"/>
              <a:gd name="T68" fmla="*/ 2147483646 w 200"/>
              <a:gd name="T69" fmla="*/ 2147483646 h 256"/>
              <a:gd name="T70" fmla="*/ 2147483646 w 200"/>
              <a:gd name="T71" fmla="*/ 2147483646 h 25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00" h="256">
                <a:moveTo>
                  <a:pt x="188" y="232"/>
                </a:moveTo>
                <a:cubicBezTo>
                  <a:pt x="36" y="232"/>
                  <a:pt x="36" y="232"/>
                  <a:pt x="36" y="232"/>
                </a:cubicBezTo>
                <a:cubicBezTo>
                  <a:pt x="29" y="232"/>
                  <a:pt x="24" y="227"/>
                  <a:pt x="24" y="220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5"/>
                  <a:pt x="29" y="0"/>
                  <a:pt x="36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44"/>
                  <a:pt x="100" y="44"/>
                  <a:pt x="100" y="44"/>
                </a:cubicBezTo>
                <a:cubicBezTo>
                  <a:pt x="100" y="68"/>
                  <a:pt x="100" y="68"/>
                  <a:pt x="100" y="68"/>
                </a:cubicBezTo>
                <a:cubicBezTo>
                  <a:pt x="100" y="81"/>
                  <a:pt x="111" y="92"/>
                  <a:pt x="124" y="92"/>
                </a:cubicBezTo>
                <a:cubicBezTo>
                  <a:pt x="148" y="92"/>
                  <a:pt x="148" y="92"/>
                  <a:pt x="148" y="92"/>
                </a:cubicBezTo>
                <a:cubicBezTo>
                  <a:pt x="200" y="92"/>
                  <a:pt x="200" y="92"/>
                  <a:pt x="200" y="92"/>
                </a:cubicBezTo>
                <a:cubicBezTo>
                  <a:pt x="200" y="188"/>
                  <a:pt x="200" y="188"/>
                  <a:pt x="200" y="188"/>
                </a:cubicBezTo>
                <a:cubicBezTo>
                  <a:pt x="200" y="220"/>
                  <a:pt x="200" y="220"/>
                  <a:pt x="200" y="220"/>
                </a:cubicBezTo>
                <a:cubicBezTo>
                  <a:pt x="200" y="227"/>
                  <a:pt x="195" y="232"/>
                  <a:pt x="188" y="232"/>
                </a:cubicBezTo>
                <a:moveTo>
                  <a:pt x="124" y="80"/>
                </a:moveTo>
                <a:cubicBezTo>
                  <a:pt x="117" y="80"/>
                  <a:pt x="112" y="75"/>
                  <a:pt x="112" y="68"/>
                </a:cubicBezTo>
                <a:cubicBezTo>
                  <a:pt x="112" y="44"/>
                  <a:pt x="112" y="44"/>
                  <a:pt x="112" y="44"/>
                </a:cubicBezTo>
                <a:cubicBezTo>
                  <a:pt x="112" y="0"/>
                  <a:pt x="112" y="0"/>
                  <a:pt x="112" y="0"/>
                </a:cubicBezTo>
                <a:cubicBezTo>
                  <a:pt x="200" y="80"/>
                  <a:pt x="200" y="80"/>
                  <a:pt x="200" y="80"/>
                </a:cubicBezTo>
                <a:cubicBezTo>
                  <a:pt x="148" y="80"/>
                  <a:pt x="148" y="80"/>
                  <a:pt x="148" y="80"/>
                </a:cubicBezTo>
                <a:lnTo>
                  <a:pt x="124" y="80"/>
                </a:lnTo>
                <a:close/>
                <a:moveTo>
                  <a:pt x="45" y="244"/>
                </a:moveTo>
                <a:cubicBezTo>
                  <a:pt x="56" y="244"/>
                  <a:pt x="56" y="244"/>
                  <a:pt x="56" y="244"/>
                </a:cubicBezTo>
                <a:cubicBezTo>
                  <a:pt x="132" y="244"/>
                  <a:pt x="132" y="244"/>
                  <a:pt x="132" y="244"/>
                </a:cubicBezTo>
                <a:cubicBezTo>
                  <a:pt x="152" y="244"/>
                  <a:pt x="152" y="244"/>
                  <a:pt x="152" y="244"/>
                </a:cubicBezTo>
                <a:cubicBezTo>
                  <a:pt x="176" y="244"/>
                  <a:pt x="176" y="244"/>
                  <a:pt x="176" y="244"/>
                </a:cubicBezTo>
                <a:cubicBezTo>
                  <a:pt x="176" y="251"/>
                  <a:pt x="171" y="256"/>
                  <a:pt x="164" y="256"/>
                </a:cubicBezTo>
                <a:cubicBezTo>
                  <a:pt x="24" y="256"/>
                  <a:pt x="24" y="256"/>
                  <a:pt x="24" y="256"/>
                </a:cubicBezTo>
                <a:cubicBezTo>
                  <a:pt x="11" y="256"/>
                  <a:pt x="0" y="245"/>
                  <a:pt x="0" y="232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12" y="60"/>
                  <a:pt x="12" y="60"/>
                  <a:pt x="12" y="6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2" y="220"/>
                  <a:pt x="12" y="220"/>
                  <a:pt x="12" y="220"/>
                </a:cubicBezTo>
                <a:cubicBezTo>
                  <a:pt x="12" y="233"/>
                  <a:pt x="23" y="244"/>
                  <a:pt x="36" y="244"/>
                </a:cubicBezTo>
                <a:lnTo>
                  <a:pt x="45" y="244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  <a:extLst/>
        </p:spPr>
        <p:txBody>
          <a:bodyPr/>
          <a:lstStyle/>
          <a:p>
            <a:endParaRPr lang="en-US" dirty="0">
              <a:latin typeface="Arial Regular"/>
            </a:endParaRPr>
          </a:p>
        </p:txBody>
      </p:sp>
      <p:sp>
        <p:nvSpPr>
          <p:cNvPr id="58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539525" y="4287759"/>
            <a:ext cx="2501434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Killer Reports, Visualizations &amp; Dashboards</a:t>
            </a:r>
            <a:endParaRPr lang="en-US" dirty="0"/>
          </a:p>
        </p:txBody>
      </p:sp>
      <p:sp>
        <p:nvSpPr>
          <p:cNvPr id="55" name="Right Arrow 54"/>
          <p:cNvSpPr/>
          <p:nvPr/>
        </p:nvSpPr>
        <p:spPr>
          <a:xfrm>
            <a:off x="5546680" y="2971816"/>
            <a:ext cx="978408" cy="484632"/>
          </a:xfrm>
          <a:prstGeom prst="rightArrow">
            <a:avLst/>
          </a:prstGeom>
          <a:solidFill>
            <a:srgbClr val="0064AC"/>
          </a:solidFill>
          <a:ln>
            <a:solidFill>
              <a:srgbClr val="006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Arrow 59"/>
          <p:cNvSpPr/>
          <p:nvPr/>
        </p:nvSpPr>
        <p:spPr>
          <a:xfrm>
            <a:off x="8734052" y="3020014"/>
            <a:ext cx="978408" cy="484632"/>
          </a:xfrm>
          <a:prstGeom prst="rightArrow">
            <a:avLst/>
          </a:prstGeom>
          <a:solidFill>
            <a:srgbClr val="0064AC"/>
          </a:solidFill>
          <a:ln>
            <a:solidFill>
              <a:srgbClr val="006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0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999AFF-9F0D-AB48-8084-5E76AFE19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Beneficial Capabilities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A3697D-DD3C-5E46-A22D-44BAA4B555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features of this add value and how?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5599" y="1889760"/>
            <a:ext cx="9016739" cy="3774911"/>
          </a:xfrm>
        </p:spPr>
        <p:txBody>
          <a:bodyPr/>
          <a:lstStyle/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No </a:t>
            </a:r>
            <a:r>
              <a:rPr lang="en-US" sz="2000" dirty="0">
                <a:latin typeface="+mj-lt"/>
              </a:rPr>
              <a:t>additional software costs above existing Nuix </a:t>
            </a:r>
            <a:r>
              <a:rPr lang="en-US" sz="2000" dirty="0" smtClean="0">
                <a:latin typeface="+mj-lt"/>
              </a:rPr>
              <a:t>license</a:t>
            </a:r>
          </a:p>
          <a:p>
            <a:pPr marL="971413" lvl="1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Non-technical users are enabled to create their own reports, visualizations and dashboards</a:t>
            </a:r>
            <a:br>
              <a:rPr lang="en-US" sz="2000" dirty="0" smtClean="0">
                <a:latin typeface="+mj-lt"/>
              </a:rPr>
            </a:br>
            <a:endParaRPr lang="en-US" sz="2000" dirty="0" smtClean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The ability to host your data locally or remotely</a:t>
            </a:r>
            <a:br>
              <a:rPr lang="en-US" sz="2000" dirty="0" smtClean="0">
                <a:latin typeface="+mj-lt"/>
              </a:rPr>
            </a:br>
            <a:endParaRPr lang="en-US" sz="2000" dirty="0" smtClean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A mechanism for insulating your business users from technical complexity</a:t>
            </a:r>
          </a:p>
          <a:p>
            <a:pPr marL="971413" lvl="1" indent="-285750">
              <a:buFont typeface="Wingdings" panose="05000000000000000000" pitchFamily="2" charset="2"/>
              <a:buChar char="§"/>
            </a:pPr>
            <a:endParaRPr lang="en-US" sz="2000" dirty="0" smtClean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An effective data transformation layer to support schema normalization</a:t>
            </a:r>
            <a:br>
              <a:rPr lang="en-US" sz="2000" dirty="0" smtClean="0">
                <a:latin typeface="+mj-lt"/>
              </a:rPr>
            </a:br>
            <a:endParaRPr lang="en-US" sz="2000" dirty="0" smtClean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A reasonably low learning curve</a:t>
            </a:r>
          </a:p>
          <a:p>
            <a:pPr lvl="1" indent="0">
              <a:buNone/>
            </a:pPr>
            <a:endParaRPr lang="en-US" sz="2000" dirty="0" smtClean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Few dependencies</a:t>
            </a:r>
            <a:br>
              <a:rPr lang="en-US" sz="2000" dirty="0" smtClean="0">
                <a:latin typeface="+mj-lt"/>
              </a:rPr>
            </a:br>
            <a:endParaRPr lang="en-US" sz="2000" dirty="0" smtClean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Tableau &amp; others provides excellent developer documentation &amp; tutorials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2510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999AFF-9F0D-AB48-8084-5E76AFE19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Notes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A3697D-DD3C-5E46-A22D-44BAA4B555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else should I know about this technique?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75599" y="1875934"/>
            <a:ext cx="9980005" cy="4011573"/>
          </a:xfrm>
        </p:spPr>
        <p:txBody>
          <a:bodyPr/>
          <a:lstStyle/>
          <a:p>
            <a:endParaRPr lang="en-US" sz="2000" dirty="0" smtClean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This is a custom approach that you can use today</a:t>
            </a:r>
            <a:br>
              <a:rPr lang="en-US" sz="2000" dirty="0" smtClean="0">
                <a:latin typeface="+mj-lt"/>
              </a:rPr>
            </a:br>
            <a:endParaRPr lang="en-US" sz="2000" dirty="0" smtClean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Nuix is actively working to improve our integration with industry leading reporting platforms, not just Tableau</a:t>
            </a:r>
            <a:br>
              <a:rPr lang="en-US" sz="2000" dirty="0" smtClean="0">
                <a:latin typeface="+mj-lt"/>
              </a:rPr>
            </a:br>
            <a:endParaRPr lang="en-US" sz="2000" dirty="0">
              <a:latin typeface="+mj-lt"/>
            </a:endParaRPr>
          </a:p>
          <a:p>
            <a:pPr marL="971413" lvl="1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Web Data Connectors (WDC) can be can be implemented using:</a:t>
            </a:r>
          </a:p>
          <a:p>
            <a:pPr marL="971413" lvl="1" indent="-285750">
              <a:buFont typeface="Wingdings" panose="05000000000000000000" pitchFamily="2" charset="2"/>
              <a:buChar char="§"/>
            </a:pPr>
            <a:endParaRPr lang="en-US" sz="2000" dirty="0" smtClean="0">
              <a:latin typeface="+mj-lt"/>
            </a:endParaRPr>
          </a:p>
          <a:p>
            <a:pPr marL="1428522" lvl="2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Nuix REST API</a:t>
            </a:r>
          </a:p>
          <a:p>
            <a:pPr marL="1428522" lvl="2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Nuix IMS if you’re also using Web Review</a:t>
            </a:r>
          </a:p>
          <a:p>
            <a:pPr marL="1428522" lvl="2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Nuix’s Native APIs (Java, </a:t>
            </a:r>
            <a:r>
              <a:rPr lang="en-US" sz="2000" dirty="0" err="1" smtClean="0">
                <a:latin typeface="+mj-lt"/>
              </a:rPr>
              <a:t>JRuby</a:t>
            </a:r>
            <a:r>
              <a:rPr lang="en-US" sz="2000" dirty="0" smtClean="0">
                <a:latin typeface="+mj-lt"/>
              </a:rPr>
              <a:t>, ECMAScript &amp; </a:t>
            </a:r>
            <a:r>
              <a:rPr lang="en-US" sz="2000" dirty="0" err="1" smtClean="0">
                <a:latin typeface="+mj-lt"/>
              </a:rPr>
              <a:t>Jython</a:t>
            </a:r>
            <a:r>
              <a:rPr lang="en-US" sz="2000" dirty="0" smtClean="0">
                <a:latin typeface="+mj-lt"/>
              </a:rPr>
              <a:t>)</a:t>
            </a:r>
          </a:p>
          <a:p>
            <a:pPr marL="1428522" lvl="2" indent="-285750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+mj-lt"/>
              </a:rPr>
              <a:t>Your Custom Source</a:t>
            </a:r>
          </a:p>
        </p:txBody>
      </p:sp>
    </p:spTree>
    <p:extLst>
      <p:ext uri="{BB962C8B-B14F-4D97-AF65-F5344CB8AC3E}">
        <p14:creationId xmlns:p14="http://schemas.microsoft.com/office/powerpoint/2010/main" val="221455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would I like you to take away from this presentation?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1875934"/>
            <a:ext cx="9016739" cy="4011573"/>
          </a:xfrm>
          <a:prstGeom prst="rect">
            <a:avLst/>
          </a:prstGeom>
        </p:spPr>
        <p:txBody>
          <a:bodyPr/>
          <a:lstStyle/>
          <a:p>
            <a:endParaRPr lang="en-US" sz="2000" dirty="0" smtClean="0">
              <a:solidFill>
                <a:srgbClr val="000000"/>
              </a:solidFill>
              <a:latin typeface="+mj-lt"/>
            </a:endParaRPr>
          </a:p>
          <a:p>
            <a:pPr marL="971413" lvl="1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j-lt"/>
              </a:rPr>
              <a:t>Reporting can quickly become unmanageable w/o a well planned approach from data acquisition to disposition</a:t>
            </a:r>
            <a:br>
              <a:rPr lang="en-US" dirty="0" smtClean="0">
                <a:solidFill>
                  <a:srgbClr val="000000"/>
                </a:solidFill>
                <a:latin typeface="+mj-lt"/>
              </a:rPr>
            </a:br>
            <a:endParaRPr lang="en-US" dirty="0" smtClean="0">
              <a:solidFill>
                <a:srgbClr val="000000"/>
              </a:solidFill>
              <a:latin typeface="+mj-lt"/>
            </a:endParaRPr>
          </a:p>
          <a:p>
            <a:pPr marL="971413" lvl="1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j-lt"/>
              </a:rPr>
              <a:t>Your organization can benefit from:</a:t>
            </a:r>
          </a:p>
          <a:p>
            <a:pPr marL="971413" lvl="1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dirty="0" smtClean="0">
              <a:solidFill>
                <a:srgbClr val="000000"/>
              </a:solidFill>
              <a:latin typeface="+mj-lt"/>
            </a:endParaRPr>
          </a:p>
          <a:p>
            <a:pPr marL="1428522" lvl="2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Understanding the schema of your source data (Nuix the crap out of it!)</a:t>
            </a:r>
          </a:p>
          <a:p>
            <a:pPr marL="1428522" lvl="2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Normalization of that data in Nuix</a:t>
            </a:r>
          </a:p>
          <a:p>
            <a:pPr marL="1428522" lvl="2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Culling, enrichment &amp; transformation capabilities </a:t>
            </a:r>
          </a:p>
          <a:p>
            <a:pPr marL="1428522" lvl="2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Multiple ways to move optimized data sets to your reporting platform</a:t>
            </a:r>
            <a:br>
              <a:rPr lang="en-US" sz="2000" dirty="0" smtClean="0">
                <a:solidFill>
                  <a:srgbClr val="000000"/>
                </a:solidFill>
                <a:latin typeface="+mj-lt"/>
              </a:rPr>
            </a:br>
            <a:endParaRPr lang="en-US" sz="2000" dirty="0" smtClean="0">
              <a:solidFill>
                <a:srgbClr val="000000"/>
              </a:solidFill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687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would I like you to take away from this presentation?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1875934"/>
            <a:ext cx="9016739" cy="4011573"/>
          </a:xfrm>
          <a:prstGeom prst="rect">
            <a:avLst/>
          </a:prstGeom>
        </p:spPr>
        <p:txBody>
          <a:bodyPr anchor="ctr"/>
          <a:lstStyle/>
          <a:p>
            <a:pPr marL="514305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Work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from both the left and the right </a:t>
            </a:r>
            <a:br>
              <a:rPr lang="en-US" sz="2000" dirty="0">
                <a:solidFill>
                  <a:srgbClr val="000000"/>
                </a:solidFill>
                <a:latin typeface="+mj-lt"/>
              </a:rPr>
            </a:b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514305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Data hygiene is key</a:t>
            </a:r>
            <a:br>
              <a:rPr lang="en-US" sz="2000" dirty="0" smtClean="0">
                <a:solidFill>
                  <a:srgbClr val="000000"/>
                </a:solidFill>
                <a:latin typeface="+mj-lt"/>
              </a:rPr>
            </a:br>
            <a:endParaRPr lang="en-US" sz="2000" dirty="0" smtClean="0">
              <a:solidFill>
                <a:srgbClr val="000000"/>
              </a:solidFill>
              <a:latin typeface="+mj-lt"/>
            </a:endParaRPr>
          </a:p>
          <a:p>
            <a:pPr marL="514305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Decouple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data schema and report design</a:t>
            </a:r>
            <a:br>
              <a:rPr lang="en-US" sz="2000" dirty="0">
                <a:solidFill>
                  <a:srgbClr val="000000"/>
                </a:solidFill>
                <a:latin typeface="+mj-lt"/>
              </a:rPr>
            </a:b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514305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Lead with user experience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9775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Reporting is “Solved” ?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Hardly.  This is a powerful technique but what challenges remain?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3098800"/>
            <a:ext cx="9016739" cy="2788707"/>
          </a:xfrm>
          <a:prstGeom prst="rect">
            <a:avLst/>
          </a:prstGeom>
        </p:spPr>
        <p:txBody>
          <a:bodyPr anchor="ctr"/>
          <a:lstStyle/>
          <a:p>
            <a:pPr marL="514305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Optimized schemas can take some work</a:t>
            </a:r>
            <a:br>
              <a:rPr lang="en-US" sz="2000" dirty="0" smtClean="0">
                <a:solidFill>
                  <a:srgbClr val="000000"/>
                </a:solidFill>
                <a:latin typeface="+mj-lt"/>
              </a:rPr>
            </a:br>
            <a:endParaRPr lang="en-US" sz="2000" dirty="0" smtClean="0">
              <a:solidFill>
                <a:srgbClr val="000000"/>
              </a:solidFill>
              <a:latin typeface="+mj-lt"/>
            </a:endParaRPr>
          </a:p>
          <a:p>
            <a:pPr marL="514305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Reports, visualizations and dashboards all have to be designed and well aligned to a schema</a:t>
            </a:r>
            <a:br>
              <a:rPr lang="en-US" sz="2000" dirty="0" smtClean="0">
                <a:solidFill>
                  <a:srgbClr val="000000"/>
                </a:solidFill>
                <a:latin typeface="+mj-lt"/>
              </a:rPr>
            </a:br>
            <a:endParaRPr lang="en-US" sz="2000" dirty="0" smtClean="0">
              <a:solidFill>
                <a:srgbClr val="000000"/>
              </a:solidFill>
              <a:latin typeface="+mj-lt"/>
            </a:endParaRPr>
          </a:p>
          <a:p>
            <a:pPr marL="514305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Insights gained from reporting are dependent on the quality and clarity the presented data as well as the perception of the report reader</a:t>
            </a:r>
            <a:br>
              <a:rPr lang="en-US" sz="2000" dirty="0" smtClean="0">
                <a:solidFill>
                  <a:srgbClr val="000000"/>
                </a:solidFill>
                <a:latin typeface="+mj-lt"/>
              </a:rPr>
            </a:br>
            <a:endParaRPr lang="en-US" sz="2000" dirty="0" smtClean="0">
              <a:solidFill>
                <a:srgbClr val="000000"/>
              </a:solidFill>
              <a:latin typeface="+mj-lt"/>
            </a:endParaRPr>
          </a:p>
          <a:p>
            <a:pPr marL="514305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Additional analytical &amp; graphing capabilities may be needed to draw connections in complex data sets</a:t>
            </a:r>
          </a:p>
          <a:p>
            <a:pPr marL="514305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4494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&amp; Group Discussion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Could this approach benefit your work?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3098800"/>
            <a:ext cx="9016739" cy="2788707"/>
          </a:xfrm>
          <a:prstGeom prst="rect">
            <a:avLst/>
          </a:prstGeom>
        </p:spPr>
        <p:txBody>
          <a:bodyPr anchor="ctr"/>
          <a:lstStyle/>
          <a:p>
            <a:pPr indent="0" algn="ctr">
              <a:lnSpc>
                <a:spcPct val="100000"/>
              </a:lnSpc>
              <a:buNone/>
            </a:pPr>
            <a:r>
              <a:rPr lang="en-US" sz="24400" dirty="0" smtClean="0">
                <a:solidFill>
                  <a:srgbClr val="000000"/>
                </a:solidFill>
                <a:latin typeface="+mj-lt"/>
              </a:rPr>
              <a:t>?</a:t>
            </a:r>
            <a:endParaRPr lang="en-US" sz="24400" dirty="0">
              <a:solidFill>
                <a:srgbClr val="000000"/>
              </a:solidFill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702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986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Program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Reports with Nuix &amp; Tableau Public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1875934"/>
            <a:ext cx="9016739" cy="4011573"/>
          </a:xfrm>
          <a:prstGeom prst="rect">
            <a:avLst/>
          </a:prstGeom>
        </p:spPr>
        <p:txBody>
          <a:bodyPr/>
          <a:lstStyle/>
          <a:p>
            <a:endParaRPr lang="en-US" sz="2000" dirty="0" smtClean="0">
              <a:solidFill>
                <a:srgbClr val="000000"/>
              </a:solidFill>
              <a:latin typeface="+mj-lt"/>
            </a:endParaRP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j-lt"/>
              </a:rPr>
              <a:t>Data in Nuix</a:t>
            </a:r>
          </a:p>
          <a:p>
            <a:pPr marL="1428522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j-lt"/>
              </a:rPr>
              <a:t>Purposeful Processing</a:t>
            </a:r>
          </a:p>
          <a:p>
            <a:pPr marL="1428522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j-lt"/>
              </a:rPr>
              <a:t>Data Preparation &amp; Enrichment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j-lt"/>
              </a:rPr>
              <a:t>Integration with Tableau (Practical Demonstration)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j-lt"/>
              </a:rPr>
              <a:t>Data in Tableau (or really any platform)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  <a:latin typeface="+mj-lt"/>
              </a:rPr>
              <a:t>Summary &amp; Group Discussion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563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to End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Today’s journey</a:t>
            </a:r>
            <a:endParaRPr lang="en-US" dirty="0"/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93201" y="4285100"/>
            <a:ext cx="1823968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Raw Data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396240" y="2231618"/>
            <a:ext cx="11305987" cy="1995046"/>
            <a:chOff x="396240" y="2231618"/>
            <a:chExt cx="11305987" cy="1995046"/>
          </a:xfrm>
        </p:grpSpPr>
        <p:grpSp>
          <p:nvGrpSpPr>
            <p:cNvPr id="20" name="Group 19"/>
            <p:cNvGrpSpPr/>
            <p:nvPr/>
          </p:nvGrpSpPr>
          <p:grpSpPr>
            <a:xfrm>
              <a:off x="396240" y="2259543"/>
              <a:ext cx="1823968" cy="1967121"/>
              <a:chOff x="207508" y="3901065"/>
              <a:chExt cx="1823968" cy="1967121"/>
            </a:xfrm>
          </p:grpSpPr>
          <p:sp>
            <p:nvSpPr>
              <p:cNvPr id="6" name="Freeform 10">
                <a:extLst>
                  <a:ext uri="{FF2B5EF4-FFF2-40B4-BE49-F238E27FC236}">
                    <a16:creationId xmlns:a16="http://schemas.microsoft.com/office/drawing/2014/main" id="{B5698EB5-4A10-524D-8E4A-985D018658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9139" y="5412356"/>
                <a:ext cx="401637" cy="388938"/>
              </a:xfrm>
              <a:custGeom>
                <a:avLst/>
                <a:gdLst>
                  <a:gd name="T0" fmla="*/ 2147483646 w 252"/>
                  <a:gd name="T1" fmla="*/ 2147483646 h 244"/>
                  <a:gd name="T2" fmla="*/ 2147483646 w 252"/>
                  <a:gd name="T3" fmla="*/ 2147483646 h 244"/>
                  <a:gd name="T4" fmla="*/ 2147483646 w 252"/>
                  <a:gd name="T5" fmla="*/ 2147483646 h 244"/>
                  <a:gd name="T6" fmla="*/ 2147483646 w 252"/>
                  <a:gd name="T7" fmla="*/ 2147483646 h 244"/>
                  <a:gd name="T8" fmla="*/ 2147483646 w 252"/>
                  <a:gd name="T9" fmla="*/ 2147483646 h 244"/>
                  <a:gd name="T10" fmla="*/ 2147483646 w 252"/>
                  <a:gd name="T11" fmla="*/ 2147483646 h 244"/>
                  <a:gd name="T12" fmla="*/ 2147483646 w 252"/>
                  <a:gd name="T13" fmla="*/ 2147483646 h 244"/>
                  <a:gd name="T14" fmla="*/ 2147483646 w 252"/>
                  <a:gd name="T15" fmla="*/ 2147483646 h 244"/>
                  <a:gd name="T16" fmla="*/ 2147483646 w 252"/>
                  <a:gd name="T17" fmla="*/ 2147483646 h 244"/>
                  <a:gd name="T18" fmla="*/ 2147483646 w 252"/>
                  <a:gd name="T19" fmla="*/ 2147483646 h 244"/>
                  <a:gd name="T20" fmla="*/ 2147483646 w 252"/>
                  <a:gd name="T21" fmla="*/ 2147483646 h 244"/>
                  <a:gd name="T22" fmla="*/ 2147483646 w 252"/>
                  <a:gd name="T23" fmla="*/ 2147483646 h 244"/>
                  <a:gd name="T24" fmla="*/ 2147483646 w 252"/>
                  <a:gd name="T25" fmla="*/ 2147483646 h 244"/>
                  <a:gd name="T26" fmla="*/ 2147483646 w 252"/>
                  <a:gd name="T27" fmla="*/ 2147483646 h 244"/>
                  <a:gd name="T28" fmla="*/ 2147483646 w 252"/>
                  <a:gd name="T29" fmla="*/ 2147483646 h 244"/>
                  <a:gd name="T30" fmla="*/ 2147483646 w 252"/>
                  <a:gd name="T31" fmla="*/ 2147483646 h 244"/>
                  <a:gd name="T32" fmla="*/ 2147483646 w 252"/>
                  <a:gd name="T33" fmla="*/ 2147483646 h 244"/>
                  <a:gd name="T34" fmla="*/ 2147483646 w 252"/>
                  <a:gd name="T35" fmla="*/ 2147483646 h 244"/>
                  <a:gd name="T36" fmla="*/ 2147483646 w 252"/>
                  <a:gd name="T37" fmla="*/ 2147483646 h 244"/>
                  <a:gd name="T38" fmla="*/ 2147483646 w 252"/>
                  <a:gd name="T39" fmla="*/ 0 h 244"/>
                  <a:gd name="T40" fmla="*/ 2147483646 w 252"/>
                  <a:gd name="T41" fmla="*/ 0 h 244"/>
                  <a:gd name="T42" fmla="*/ 2147483646 w 252"/>
                  <a:gd name="T43" fmla="*/ 2147483646 h 244"/>
                  <a:gd name="T44" fmla="*/ 2147483646 w 252"/>
                  <a:gd name="T45" fmla="*/ 2147483646 h 244"/>
                  <a:gd name="T46" fmla="*/ 2147483646 w 252"/>
                  <a:gd name="T47" fmla="*/ 2147483646 h 244"/>
                  <a:gd name="T48" fmla="*/ 2147483646 w 252"/>
                  <a:gd name="T49" fmla="*/ 2147483646 h 244"/>
                  <a:gd name="T50" fmla="*/ 2147483646 w 252"/>
                  <a:gd name="T51" fmla="*/ 2147483646 h 244"/>
                  <a:gd name="T52" fmla="*/ 2147483646 w 252"/>
                  <a:gd name="T53" fmla="*/ 2147483646 h 244"/>
                  <a:gd name="T54" fmla="*/ 2147483646 w 252"/>
                  <a:gd name="T55" fmla="*/ 2147483646 h 244"/>
                  <a:gd name="T56" fmla="*/ 2147483646 w 252"/>
                  <a:gd name="T57" fmla="*/ 2147483646 h 244"/>
                  <a:gd name="T58" fmla="*/ 2147483646 w 252"/>
                  <a:gd name="T59" fmla="*/ 2147483646 h 244"/>
                  <a:gd name="T60" fmla="*/ 2147483646 w 252"/>
                  <a:gd name="T61" fmla="*/ 2147483646 h 244"/>
                  <a:gd name="T62" fmla="*/ 2147483646 w 252"/>
                  <a:gd name="T63" fmla="*/ 2147483646 h 244"/>
                  <a:gd name="T64" fmla="*/ 2147483646 w 252"/>
                  <a:gd name="T65" fmla="*/ 2147483646 h 244"/>
                  <a:gd name="T66" fmla="*/ 2147483646 w 252"/>
                  <a:gd name="T67" fmla="*/ 2147483646 h 244"/>
                  <a:gd name="T68" fmla="*/ 2147483646 w 252"/>
                  <a:gd name="T69" fmla="*/ 2147483646 h 244"/>
                  <a:gd name="T70" fmla="*/ 2147483646 w 252"/>
                  <a:gd name="T71" fmla="*/ 2147483646 h 244"/>
                  <a:gd name="T72" fmla="*/ 2147483646 w 252"/>
                  <a:gd name="T73" fmla="*/ 2147483646 h 244"/>
                  <a:gd name="T74" fmla="*/ 2147483646 w 252"/>
                  <a:gd name="T75" fmla="*/ 2147483646 h 244"/>
                  <a:gd name="T76" fmla="*/ 2147483646 w 252"/>
                  <a:gd name="T77" fmla="*/ 2147483646 h 244"/>
                  <a:gd name="T78" fmla="*/ 2147483646 w 252"/>
                  <a:gd name="T79" fmla="*/ 2147483646 h 244"/>
                  <a:gd name="T80" fmla="*/ 2147483646 w 252"/>
                  <a:gd name="T81" fmla="*/ 2147483646 h 244"/>
                  <a:gd name="T82" fmla="*/ 2147483646 w 252"/>
                  <a:gd name="T83" fmla="*/ 2147483646 h 244"/>
                  <a:gd name="T84" fmla="*/ 2147483646 w 252"/>
                  <a:gd name="T85" fmla="*/ 2147483646 h 244"/>
                  <a:gd name="T86" fmla="*/ 2147483646 w 252"/>
                  <a:gd name="T87" fmla="*/ 2147483646 h 244"/>
                  <a:gd name="T88" fmla="*/ 2147483646 w 252"/>
                  <a:gd name="T89" fmla="*/ 2147483646 h 244"/>
                  <a:gd name="T90" fmla="*/ 2147483646 w 252"/>
                  <a:gd name="T91" fmla="*/ 2147483646 h 244"/>
                  <a:gd name="T92" fmla="*/ 2147483646 w 252"/>
                  <a:gd name="T93" fmla="*/ 2147483646 h 244"/>
                  <a:gd name="T94" fmla="*/ 2147483646 w 252"/>
                  <a:gd name="T95" fmla="*/ 2147483646 h 244"/>
                  <a:gd name="T96" fmla="*/ 0 w 252"/>
                  <a:gd name="T97" fmla="*/ 2147483646 h 244"/>
                  <a:gd name="T98" fmla="*/ 0 w 252"/>
                  <a:gd name="T99" fmla="*/ 2147483646 h 244"/>
                  <a:gd name="T100" fmla="*/ 2147483646 w 252"/>
                  <a:gd name="T101" fmla="*/ 2147483646 h 244"/>
                  <a:gd name="T102" fmla="*/ 2147483646 w 252"/>
                  <a:gd name="T103" fmla="*/ 2147483646 h 244"/>
                  <a:gd name="T104" fmla="*/ 2147483646 w 252"/>
                  <a:gd name="T105" fmla="*/ 2147483646 h 244"/>
                  <a:gd name="T106" fmla="*/ 2147483646 w 252"/>
                  <a:gd name="T107" fmla="*/ 2147483646 h 244"/>
                  <a:gd name="T108" fmla="*/ 2147483646 w 252"/>
                  <a:gd name="T109" fmla="*/ 2147483646 h 244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52" h="244">
                    <a:moveTo>
                      <a:pt x="240" y="144"/>
                    </a:moveTo>
                    <a:cubicBezTo>
                      <a:pt x="236" y="144"/>
                      <a:pt x="236" y="144"/>
                      <a:pt x="236" y="144"/>
                    </a:cubicBezTo>
                    <a:cubicBezTo>
                      <a:pt x="232" y="144"/>
                      <a:pt x="232" y="144"/>
                      <a:pt x="232" y="144"/>
                    </a:cubicBezTo>
                    <a:cubicBezTo>
                      <a:pt x="232" y="164"/>
                      <a:pt x="232" y="164"/>
                      <a:pt x="232" y="164"/>
                    </a:cubicBezTo>
                    <a:cubicBezTo>
                      <a:pt x="232" y="165"/>
                      <a:pt x="232" y="166"/>
                      <a:pt x="232" y="166"/>
                    </a:cubicBezTo>
                    <a:cubicBezTo>
                      <a:pt x="232" y="167"/>
                      <a:pt x="231" y="167"/>
                      <a:pt x="231" y="168"/>
                    </a:cubicBezTo>
                    <a:cubicBezTo>
                      <a:pt x="231" y="168"/>
                      <a:pt x="231" y="168"/>
                      <a:pt x="231" y="169"/>
                    </a:cubicBezTo>
                    <a:cubicBezTo>
                      <a:pt x="231" y="169"/>
                      <a:pt x="231" y="170"/>
                      <a:pt x="230" y="170"/>
                    </a:cubicBezTo>
                    <a:cubicBezTo>
                      <a:pt x="230" y="170"/>
                      <a:pt x="230" y="170"/>
                      <a:pt x="230" y="171"/>
                    </a:cubicBezTo>
                    <a:cubicBezTo>
                      <a:pt x="230" y="171"/>
                      <a:pt x="229" y="172"/>
                      <a:pt x="229" y="172"/>
                    </a:cubicBezTo>
                    <a:cubicBezTo>
                      <a:pt x="229" y="172"/>
                      <a:pt x="229" y="172"/>
                      <a:pt x="228" y="172"/>
                    </a:cubicBezTo>
                    <a:cubicBezTo>
                      <a:pt x="226" y="175"/>
                      <a:pt x="223" y="176"/>
                      <a:pt x="220" y="176"/>
                    </a:cubicBezTo>
                    <a:cubicBezTo>
                      <a:pt x="220" y="176"/>
                      <a:pt x="220" y="176"/>
                      <a:pt x="220" y="176"/>
                    </a:cubicBezTo>
                    <a:cubicBezTo>
                      <a:pt x="217" y="176"/>
                      <a:pt x="214" y="175"/>
                      <a:pt x="212" y="172"/>
                    </a:cubicBezTo>
                    <a:cubicBezTo>
                      <a:pt x="183" y="144"/>
                      <a:pt x="183" y="144"/>
                      <a:pt x="183" y="144"/>
                    </a:cubicBezTo>
                    <a:cubicBezTo>
                      <a:pt x="182" y="144"/>
                      <a:pt x="182" y="144"/>
                      <a:pt x="182" y="144"/>
                    </a:cubicBezTo>
                    <a:cubicBezTo>
                      <a:pt x="72" y="144"/>
                      <a:pt x="72" y="144"/>
                      <a:pt x="72" y="144"/>
                    </a:cubicBezTo>
                    <a:cubicBezTo>
                      <a:pt x="65" y="144"/>
                      <a:pt x="60" y="139"/>
                      <a:pt x="60" y="132"/>
                    </a:cubicBezTo>
                    <a:cubicBezTo>
                      <a:pt x="60" y="12"/>
                      <a:pt x="60" y="12"/>
                      <a:pt x="60" y="12"/>
                    </a:cubicBezTo>
                    <a:cubicBezTo>
                      <a:pt x="60" y="5"/>
                      <a:pt x="65" y="0"/>
                      <a:pt x="72" y="0"/>
                    </a:cubicBezTo>
                    <a:cubicBezTo>
                      <a:pt x="240" y="0"/>
                      <a:pt x="240" y="0"/>
                      <a:pt x="240" y="0"/>
                    </a:cubicBezTo>
                    <a:cubicBezTo>
                      <a:pt x="247" y="0"/>
                      <a:pt x="252" y="5"/>
                      <a:pt x="252" y="12"/>
                    </a:cubicBezTo>
                    <a:cubicBezTo>
                      <a:pt x="252" y="132"/>
                      <a:pt x="252" y="132"/>
                      <a:pt x="252" y="132"/>
                    </a:cubicBezTo>
                    <a:cubicBezTo>
                      <a:pt x="252" y="139"/>
                      <a:pt x="247" y="144"/>
                      <a:pt x="240" y="144"/>
                    </a:cubicBezTo>
                    <a:moveTo>
                      <a:pt x="178" y="156"/>
                    </a:moveTo>
                    <a:cubicBezTo>
                      <a:pt x="203" y="181"/>
                      <a:pt x="203" y="181"/>
                      <a:pt x="203" y="181"/>
                    </a:cubicBezTo>
                    <a:cubicBezTo>
                      <a:pt x="203" y="181"/>
                      <a:pt x="203" y="181"/>
                      <a:pt x="203" y="181"/>
                    </a:cubicBezTo>
                    <a:cubicBezTo>
                      <a:pt x="208" y="185"/>
                      <a:pt x="214" y="188"/>
                      <a:pt x="220" y="188"/>
                    </a:cubicBezTo>
                    <a:cubicBezTo>
                      <a:pt x="220" y="196"/>
                      <a:pt x="220" y="196"/>
                      <a:pt x="220" y="196"/>
                    </a:cubicBezTo>
                    <a:cubicBezTo>
                      <a:pt x="220" y="203"/>
                      <a:pt x="215" y="208"/>
                      <a:pt x="208" y="208"/>
                    </a:cubicBezTo>
                    <a:cubicBezTo>
                      <a:pt x="124" y="208"/>
                      <a:pt x="124" y="208"/>
                      <a:pt x="124" y="208"/>
                    </a:cubicBezTo>
                    <a:cubicBezTo>
                      <a:pt x="96" y="208"/>
                      <a:pt x="96" y="208"/>
                      <a:pt x="96" y="208"/>
                    </a:cubicBezTo>
                    <a:cubicBezTo>
                      <a:pt x="84" y="208"/>
                      <a:pt x="84" y="208"/>
                      <a:pt x="84" y="208"/>
                    </a:cubicBezTo>
                    <a:cubicBezTo>
                      <a:pt x="81" y="208"/>
                      <a:pt x="81" y="208"/>
                      <a:pt x="81" y="208"/>
                    </a:cubicBezTo>
                    <a:cubicBezTo>
                      <a:pt x="48" y="240"/>
                      <a:pt x="48" y="240"/>
                      <a:pt x="48" y="240"/>
                    </a:cubicBezTo>
                    <a:cubicBezTo>
                      <a:pt x="46" y="243"/>
                      <a:pt x="43" y="244"/>
                      <a:pt x="40" y="244"/>
                    </a:cubicBezTo>
                    <a:cubicBezTo>
                      <a:pt x="40" y="244"/>
                      <a:pt x="40" y="244"/>
                      <a:pt x="40" y="244"/>
                    </a:cubicBezTo>
                    <a:cubicBezTo>
                      <a:pt x="37" y="244"/>
                      <a:pt x="34" y="243"/>
                      <a:pt x="32" y="240"/>
                    </a:cubicBezTo>
                    <a:cubicBezTo>
                      <a:pt x="31" y="240"/>
                      <a:pt x="31" y="240"/>
                      <a:pt x="31" y="240"/>
                    </a:cubicBezTo>
                    <a:cubicBezTo>
                      <a:pt x="31" y="240"/>
                      <a:pt x="30" y="239"/>
                      <a:pt x="30" y="239"/>
                    </a:cubicBezTo>
                    <a:cubicBezTo>
                      <a:pt x="30" y="238"/>
                      <a:pt x="30" y="238"/>
                      <a:pt x="30" y="238"/>
                    </a:cubicBezTo>
                    <a:cubicBezTo>
                      <a:pt x="29" y="238"/>
                      <a:pt x="29" y="237"/>
                      <a:pt x="29" y="237"/>
                    </a:cubicBezTo>
                    <a:cubicBezTo>
                      <a:pt x="29" y="236"/>
                      <a:pt x="29" y="236"/>
                      <a:pt x="29" y="236"/>
                    </a:cubicBezTo>
                    <a:cubicBezTo>
                      <a:pt x="29" y="235"/>
                      <a:pt x="28" y="235"/>
                      <a:pt x="28" y="234"/>
                    </a:cubicBezTo>
                    <a:cubicBezTo>
                      <a:pt x="28" y="234"/>
                      <a:pt x="28" y="233"/>
                      <a:pt x="28" y="232"/>
                    </a:cubicBezTo>
                    <a:cubicBezTo>
                      <a:pt x="28" y="208"/>
                      <a:pt x="28" y="208"/>
                      <a:pt x="28" y="208"/>
                    </a:cubicBezTo>
                    <a:cubicBezTo>
                      <a:pt x="26" y="208"/>
                      <a:pt x="26" y="208"/>
                      <a:pt x="26" y="208"/>
                    </a:cubicBezTo>
                    <a:cubicBezTo>
                      <a:pt x="12" y="208"/>
                      <a:pt x="12" y="208"/>
                      <a:pt x="12" y="208"/>
                    </a:cubicBezTo>
                    <a:cubicBezTo>
                      <a:pt x="5" y="208"/>
                      <a:pt x="0" y="203"/>
                      <a:pt x="0" y="196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3"/>
                      <a:pt x="5" y="48"/>
                      <a:pt x="12" y="48"/>
                    </a:cubicBezTo>
                    <a:cubicBezTo>
                      <a:pt x="48" y="48"/>
                      <a:pt x="48" y="48"/>
                      <a:pt x="48" y="48"/>
                    </a:cubicBezTo>
                    <a:cubicBezTo>
                      <a:pt x="48" y="132"/>
                      <a:pt x="48" y="132"/>
                      <a:pt x="48" y="132"/>
                    </a:cubicBezTo>
                    <a:cubicBezTo>
                      <a:pt x="48" y="145"/>
                      <a:pt x="59" y="156"/>
                      <a:pt x="72" y="156"/>
                    </a:cubicBezTo>
                    <a:lnTo>
                      <a:pt x="178" y="156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7" name="Freeform 14">
                <a:extLst>
                  <a:ext uri="{FF2B5EF4-FFF2-40B4-BE49-F238E27FC236}">
                    <a16:creationId xmlns:a16="http://schemas.microsoft.com/office/drawing/2014/main" id="{E4EA8340-C94E-BE41-89C3-193A3EB26F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2149" y="4821550"/>
                <a:ext cx="409575" cy="401637"/>
              </a:xfrm>
              <a:custGeom>
                <a:avLst/>
                <a:gdLst>
                  <a:gd name="T0" fmla="*/ 2147483646 w 256"/>
                  <a:gd name="T1" fmla="*/ 2147483646 h 251"/>
                  <a:gd name="T2" fmla="*/ 2147483646 w 256"/>
                  <a:gd name="T3" fmla="*/ 2147483646 h 251"/>
                  <a:gd name="T4" fmla="*/ 2147483646 w 256"/>
                  <a:gd name="T5" fmla="*/ 2147483646 h 251"/>
                  <a:gd name="T6" fmla="*/ 2147483646 w 256"/>
                  <a:gd name="T7" fmla="*/ 2147483646 h 251"/>
                  <a:gd name="T8" fmla="*/ 2147483646 w 256"/>
                  <a:gd name="T9" fmla="*/ 2147483646 h 251"/>
                  <a:gd name="T10" fmla="*/ 2147483646 w 256"/>
                  <a:gd name="T11" fmla="*/ 0 h 251"/>
                  <a:gd name="T12" fmla="*/ 2147483646 w 256"/>
                  <a:gd name="T13" fmla="*/ 2147483646 h 251"/>
                  <a:gd name="T14" fmla="*/ 2147483646 w 256"/>
                  <a:gd name="T15" fmla="*/ 2147483646 h 251"/>
                  <a:gd name="T16" fmla="*/ 2147483646 w 256"/>
                  <a:gd name="T17" fmla="*/ 2147483646 h 251"/>
                  <a:gd name="T18" fmla="*/ 2147483646 w 256"/>
                  <a:gd name="T19" fmla="*/ 2147483646 h 251"/>
                  <a:gd name="T20" fmla="*/ 2147483646 w 256"/>
                  <a:gd name="T21" fmla="*/ 2147483646 h 251"/>
                  <a:gd name="T22" fmla="*/ 2147483646 w 256"/>
                  <a:gd name="T23" fmla="*/ 2147483646 h 251"/>
                  <a:gd name="T24" fmla="*/ 2147483646 w 256"/>
                  <a:gd name="T25" fmla="*/ 2147483646 h 251"/>
                  <a:gd name="T26" fmla="*/ 2147483646 w 256"/>
                  <a:gd name="T27" fmla="*/ 2147483646 h 251"/>
                  <a:gd name="T28" fmla="*/ 2147483646 w 256"/>
                  <a:gd name="T29" fmla="*/ 2147483646 h 251"/>
                  <a:gd name="T30" fmla="*/ 2147483646 w 256"/>
                  <a:gd name="T31" fmla="*/ 2147483646 h 251"/>
                  <a:gd name="T32" fmla="*/ 2147483646 w 256"/>
                  <a:gd name="T33" fmla="*/ 2147483646 h 251"/>
                  <a:gd name="T34" fmla="*/ 2147483646 w 256"/>
                  <a:gd name="T35" fmla="*/ 2147483646 h 251"/>
                  <a:gd name="T36" fmla="*/ 0 w 256"/>
                  <a:gd name="T37" fmla="*/ 2147483646 h 251"/>
                  <a:gd name="T38" fmla="*/ 2147483646 w 256"/>
                  <a:gd name="T39" fmla="*/ 2147483646 h 251"/>
                  <a:gd name="T40" fmla="*/ 2147483646 w 256"/>
                  <a:gd name="T41" fmla="*/ 2147483646 h 251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56" h="251">
                    <a:moveTo>
                      <a:pt x="227" y="103"/>
                    </a:moveTo>
                    <a:cubicBezTo>
                      <a:pt x="223" y="106"/>
                      <a:pt x="222" y="124"/>
                      <a:pt x="245" y="135"/>
                    </a:cubicBezTo>
                    <a:cubicBezTo>
                      <a:pt x="245" y="135"/>
                      <a:pt x="213" y="140"/>
                      <a:pt x="192" y="114"/>
                    </a:cubicBezTo>
                    <a:cubicBezTo>
                      <a:pt x="187" y="114"/>
                      <a:pt x="181" y="116"/>
                      <a:pt x="176" y="116"/>
                    </a:cubicBezTo>
                    <a:cubicBezTo>
                      <a:pt x="131" y="116"/>
                      <a:pt x="104" y="90"/>
                      <a:pt x="104" y="58"/>
                    </a:cubicBezTo>
                    <a:cubicBezTo>
                      <a:pt x="104" y="26"/>
                      <a:pt x="131" y="0"/>
                      <a:pt x="176" y="0"/>
                    </a:cubicBezTo>
                    <a:cubicBezTo>
                      <a:pt x="221" y="0"/>
                      <a:pt x="256" y="26"/>
                      <a:pt x="256" y="58"/>
                    </a:cubicBezTo>
                    <a:cubicBezTo>
                      <a:pt x="256" y="76"/>
                      <a:pt x="245" y="93"/>
                      <a:pt x="227" y="103"/>
                    </a:cubicBezTo>
                    <a:moveTo>
                      <a:pt x="89" y="64"/>
                    </a:moveTo>
                    <a:cubicBezTo>
                      <a:pt x="91" y="99"/>
                      <a:pt x="122" y="129"/>
                      <a:pt x="170" y="132"/>
                    </a:cubicBezTo>
                    <a:cubicBezTo>
                      <a:pt x="176" y="133"/>
                      <a:pt x="181" y="131"/>
                      <a:pt x="186" y="130"/>
                    </a:cubicBezTo>
                    <a:cubicBezTo>
                      <a:pt x="186" y="130"/>
                      <a:pt x="186" y="130"/>
                      <a:pt x="186" y="130"/>
                    </a:cubicBezTo>
                    <a:cubicBezTo>
                      <a:pt x="188" y="130"/>
                      <a:pt x="188" y="130"/>
                      <a:pt x="188" y="130"/>
                    </a:cubicBezTo>
                    <a:cubicBezTo>
                      <a:pt x="202" y="144"/>
                      <a:pt x="219" y="147"/>
                      <a:pt x="229" y="147"/>
                    </a:cubicBezTo>
                    <a:cubicBezTo>
                      <a:pt x="219" y="186"/>
                      <a:pt x="180" y="215"/>
                      <a:pt x="122" y="215"/>
                    </a:cubicBezTo>
                    <a:cubicBezTo>
                      <a:pt x="114" y="215"/>
                      <a:pt x="106" y="212"/>
                      <a:pt x="98" y="211"/>
                    </a:cubicBezTo>
                    <a:cubicBezTo>
                      <a:pt x="66" y="251"/>
                      <a:pt x="16" y="244"/>
                      <a:pt x="16" y="244"/>
                    </a:cubicBezTo>
                    <a:cubicBezTo>
                      <a:pt x="51" y="227"/>
                      <a:pt x="51" y="199"/>
                      <a:pt x="44" y="195"/>
                    </a:cubicBezTo>
                    <a:cubicBezTo>
                      <a:pt x="17" y="179"/>
                      <a:pt x="0" y="154"/>
                      <a:pt x="0" y="126"/>
                    </a:cubicBezTo>
                    <a:cubicBezTo>
                      <a:pt x="0" y="84"/>
                      <a:pt x="39" y="49"/>
                      <a:pt x="93" y="40"/>
                    </a:cubicBezTo>
                    <a:cubicBezTo>
                      <a:pt x="90" y="47"/>
                      <a:pt x="89" y="55"/>
                      <a:pt x="89" y="6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8" name="Freeform 32">
                <a:extLst>
                  <a:ext uri="{FF2B5EF4-FFF2-40B4-BE49-F238E27FC236}">
                    <a16:creationId xmlns:a16="http://schemas.microsoft.com/office/drawing/2014/main" id="{DB797252-9DC5-1A42-ACF3-88B58BDCD8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1347" y="4441605"/>
                <a:ext cx="407988" cy="280988"/>
              </a:xfrm>
              <a:custGeom>
                <a:avLst/>
                <a:gdLst>
                  <a:gd name="T0" fmla="*/ 2147483646 w 256"/>
                  <a:gd name="T1" fmla="*/ 2147483646 h 176"/>
                  <a:gd name="T2" fmla="*/ 2147483646 w 256"/>
                  <a:gd name="T3" fmla="*/ 2147483646 h 176"/>
                  <a:gd name="T4" fmla="*/ 2147483646 w 256"/>
                  <a:gd name="T5" fmla="*/ 2147483646 h 176"/>
                  <a:gd name="T6" fmla="*/ 2147483646 w 256"/>
                  <a:gd name="T7" fmla="*/ 2147483646 h 176"/>
                  <a:gd name="T8" fmla="*/ 2147483646 w 256"/>
                  <a:gd name="T9" fmla="*/ 2147483646 h 176"/>
                  <a:gd name="T10" fmla="*/ 2147483646 w 256"/>
                  <a:gd name="T11" fmla="*/ 2147483646 h 176"/>
                  <a:gd name="T12" fmla="*/ 2147483646 w 256"/>
                  <a:gd name="T13" fmla="*/ 2147483646 h 176"/>
                  <a:gd name="T14" fmla="*/ 2147483646 w 256"/>
                  <a:gd name="T15" fmla="*/ 0 h 176"/>
                  <a:gd name="T16" fmla="*/ 2147483646 w 256"/>
                  <a:gd name="T17" fmla="*/ 0 h 176"/>
                  <a:gd name="T18" fmla="*/ 2147483646 w 256"/>
                  <a:gd name="T19" fmla="*/ 2147483646 h 176"/>
                  <a:gd name="T20" fmla="*/ 2147483646 w 256"/>
                  <a:gd name="T21" fmla="*/ 2147483646 h 176"/>
                  <a:gd name="T22" fmla="*/ 2147483646 w 256"/>
                  <a:gd name="T23" fmla="*/ 2147483646 h 176"/>
                  <a:gd name="T24" fmla="*/ 2147483646 w 256"/>
                  <a:gd name="T25" fmla="*/ 2147483646 h 176"/>
                  <a:gd name="T26" fmla="*/ 0 w 256"/>
                  <a:gd name="T27" fmla="*/ 2147483646 h 176"/>
                  <a:gd name="T28" fmla="*/ 0 w 256"/>
                  <a:gd name="T29" fmla="*/ 2147483646 h 176"/>
                  <a:gd name="T30" fmla="*/ 2147483646 w 256"/>
                  <a:gd name="T31" fmla="*/ 2147483646 h 176"/>
                  <a:gd name="T32" fmla="*/ 2147483646 w 256"/>
                  <a:gd name="T33" fmla="*/ 2147483646 h 176"/>
                  <a:gd name="T34" fmla="*/ 2147483646 w 256"/>
                  <a:gd name="T35" fmla="*/ 2147483646 h 176"/>
                  <a:gd name="T36" fmla="*/ 2147483646 w 256"/>
                  <a:gd name="T37" fmla="*/ 2147483646 h 176"/>
                  <a:gd name="T38" fmla="*/ 2147483646 w 256"/>
                  <a:gd name="T39" fmla="*/ 2147483646 h 176"/>
                  <a:gd name="T40" fmla="*/ 2147483646 w 256"/>
                  <a:gd name="T41" fmla="*/ 2147483646 h 176"/>
                  <a:gd name="T42" fmla="*/ 2147483646 w 256"/>
                  <a:gd name="T43" fmla="*/ 2147483646 h 176"/>
                  <a:gd name="T44" fmla="*/ 2147483646 w 256"/>
                  <a:gd name="T45" fmla="*/ 2147483646 h 176"/>
                  <a:gd name="T46" fmla="*/ 2147483646 w 256"/>
                  <a:gd name="T47" fmla="*/ 2147483646 h 176"/>
                  <a:gd name="T48" fmla="*/ 2147483646 w 256"/>
                  <a:gd name="T49" fmla="*/ 2147483646 h 176"/>
                  <a:gd name="T50" fmla="*/ 2147483646 w 256"/>
                  <a:gd name="T51" fmla="*/ 2147483646 h 17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6" h="176">
                    <a:moveTo>
                      <a:pt x="174" y="79"/>
                    </a:moveTo>
                    <a:cubicBezTo>
                      <a:pt x="252" y="3"/>
                      <a:pt x="252" y="3"/>
                      <a:pt x="252" y="3"/>
                    </a:cubicBezTo>
                    <a:cubicBezTo>
                      <a:pt x="255" y="6"/>
                      <a:pt x="256" y="9"/>
                      <a:pt x="256" y="12"/>
                    </a:cubicBezTo>
                    <a:cubicBezTo>
                      <a:pt x="256" y="164"/>
                      <a:pt x="256" y="164"/>
                      <a:pt x="256" y="164"/>
                    </a:cubicBezTo>
                    <a:cubicBezTo>
                      <a:pt x="256" y="167"/>
                      <a:pt x="255" y="170"/>
                      <a:pt x="253" y="172"/>
                    </a:cubicBezTo>
                    <a:lnTo>
                      <a:pt x="174" y="79"/>
                    </a:lnTo>
                    <a:close/>
                    <a:moveTo>
                      <a:pt x="4" y="3"/>
                    </a:moveTo>
                    <a:cubicBezTo>
                      <a:pt x="6" y="1"/>
                      <a:pt x="9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7" y="0"/>
                      <a:pt x="250" y="1"/>
                      <a:pt x="252" y="3"/>
                    </a:cubicBezTo>
                    <a:cubicBezTo>
                      <a:pt x="128" y="100"/>
                      <a:pt x="128" y="100"/>
                      <a:pt x="128" y="100"/>
                    </a:cubicBezTo>
                    <a:lnTo>
                      <a:pt x="4" y="3"/>
                    </a:lnTo>
                    <a:close/>
                    <a:moveTo>
                      <a:pt x="3" y="172"/>
                    </a:moveTo>
                    <a:cubicBezTo>
                      <a:pt x="1" y="170"/>
                      <a:pt x="0" y="167"/>
                      <a:pt x="0" y="16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82" y="79"/>
                      <a:pt x="82" y="79"/>
                      <a:pt x="82" y="79"/>
                    </a:cubicBezTo>
                    <a:lnTo>
                      <a:pt x="3" y="172"/>
                    </a:lnTo>
                    <a:close/>
                    <a:moveTo>
                      <a:pt x="128" y="124"/>
                    </a:moveTo>
                    <a:cubicBezTo>
                      <a:pt x="161" y="92"/>
                      <a:pt x="161" y="92"/>
                      <a:pt x="161" y="92"/>
                    </a:cubicBezTo>
                    <a:cubicBezTo>
                      <a:pt x="252" y="173"/>
                      <a:pt x="252" y="173"/>
                      <a:pt x="252" y="173"/>
                    </a:cubicBezTo>
                    <a:cubicBezTo>
                      <a:pt x="250" y="175"/>
                      <a:pt x="247" y="176"/>
                      <a:pt x="244" y="176"/>
                    </a:cubicBezTo>
                    <a:cubicBezTo>
                      <a:pt x="12" y="176"/>
                      <a:pt x="12" y="176"/>
                      <a:pt x="12" y="176"/>
                    </a:cubicBezTo>
                    <a:cubicBezTo>
                      <a:pt x="9" y="176"/>
                      <a:pt x="6" y="175"/>
                      <a:pt x="4" y="173"/>
                    </a:cubicBezTo>
                    <a:cubicBezTo>
                      <a:pt x="95" y="92"/>
                      <a:pt x="95" y="92"/>
                      <a:pt x="95" y="92"/>
                    </a:cubicBezTo>
                    <a:lnTo>
                      <a:pt x="128" y="1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9" name="Freeform 54">
                <a:extLst>
                  <a:ext uri="{FF2B5EF4-FFF2-40B4-BE49-F238E27FC236}">
                    <a16:creationId xmlns:a16="http://schemas.microsoft.com/office/drawing/2014/main" id="{061CE6C5-9EF8-3D42-A2E2-F700E8649F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84197" y="4553794"/>
                <a:ext cx="407987" cy="409575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2147483646 w 256"/>
                  <a:gd name="T7" fmla="*/ 0 h 256"/>
                  <a:gd name="T8" fmla="*/ 2147483646 w 256"/>
                  <a:gd name="T9" fmla="*/ 2147483646 h 256"/>
                  <a:gd name="T10" fmla="*/ 2147483646 w 256"/>
                  <a:gd name="T11" fmla="*/ 2147483646 h 256"/>
                  <a:gd name="T12" fmla="*/ 2147483646 w 256"/>
                  <a:gd name="T13" fmla="*/ 2147483646 h 256"/>
                  <a:gd name="T14" fmla="*/ 2147483646 w 256"/>
                  <a:gd name="T15" fmla="*/ 0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256" h="256">
                    <a:moveTo>
                      <a:pt x="249" y="207"/>
                    </a:moveTo>
                    <a:cubicBezTo>
                      <a:pt x="133" y="255"/>
                      <a:pt x="133" y="255"/>
                      <a:pt x="133" y="255"/>
                    </a:cubicBezTo>
                    <a:cubicBezTo>
                      <a:pt x="131" y="256"/>
                      <a:pt x="130" y="256"/>
                      <a:pt x="128" y="256"/>
                    </a:cubicBezTo>
                    <a:cubicBezTo>
                      <a:pt x="126" y="256"/>
                      <a:pt x="125" y="256"/>
                      <a:pt x="123" y="255"/>
                    </a:cubicBezTo>
                    <a:cubicBezTo>
                      <a:pt x="7" y="207"/>
                      <a:pt x="7" y="207"/>
                      <a:pt x="7" y="207"/>
                    </a:cubicBezTo>
                    <a:cubicBezTo>
                      <a:pt x="3" y="205"/>
                      <a:pt x="0" y="201"/>
                      <a:pt x="0" y="19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28" y="47"/>
                      <a:pt x="128" y="47"/>
                      <a:pt x="128" y="47"/>
                    </a:cubicBezTo>
                    <a:cubicBezTo>
                      <a:pt x="239" y="1"/>
                      <a:pt x="239" y="1"/>
                      <a:pt x="239" y="1"/>
                    </a:cubicBezTo>
                    <a:cubicBezTo>
                      <a:pt x="239" y="1"/>
                      <a:pt x="239" y="1"/>
                      <a:pt x="239" y="1"/>
                    </a:cubicBezTo>
                    <a:cubicBezTo>
                      <a:pt x="239" y="1"/>
                      <a:pt x="239" y="1"/>
                      <a:pt x="239" y="1"/>
                    </a:cubicBezTo>
                    <a:cubicBezTo>
                      <a:pt x="241" y="0"/>
                      <a:pt x="242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201"/>
                      <a:pt x="253" y="205"/>
                      <a:pt x="249" y="207"/>
                    </a:cubicBezTo>
                    <a:moveTo>
                      <a:pt x="116" y="68"/>
                    </a:moveTo>
                    <a:cubicBezTo>
                      <a:pt x="24" y="30"/>
                      <a:pt x="24" y="30"/>
                      <a:pt x="24" y="30"/>
                    </a:cubicBezTo>
                    <a:cubicBezTo>
                      <a:pt x="24" y="188"/>
                      <a:pt x="24" y="188"/>
                      <a:pt x="24" y="188"/>
                    </a:cubicBezTo>
                    <a:cubicBezTo>
                      <a:pt x="116" y="226"/>
                      <a:pt x="116" y="226"/>
                      <a:pt x="116" y="226"/>
                    </a:cubicBezTo>
                    <a:lnTo>
                      <a:pt x="116" y="68"/>
                    </a:lnTo>
                    <a:close/>
                    <a:moveTo>
                      <a:pt x="232" y="30"/>
                    </a:moveTo>
                    <a:cubicBezTo>
                      <a:pt x="140" y="68"/>
                      <a:pt x="140" y="68"/>
                      <a:pt x="140" y="68"/>
                    </a:cubicBezTo>
                    <a:cubicBezTo>
                      <a:pt x="140" y="226"/>
                      <a:pt x="140" y="226"/>
                      <a:pt x="140" y="226"/>
                    </a:cubicBezTo>
                    <a:cubicBezTo>
                      <a:pt x="232" y="188"/>
                      <a:pt x="232" y="188"/>
                      <a:pt x="232" y="188"/>
                    </a:cubicBezTo>
                    <a:lnTo>
                      <a:pt x="232" y="30"/>
                    </a:lnTo>
                    <a:close/>
                    <a:moveTo>
                      <a:pt x="159" y="85"/>
                    </a:moveTo>
                    <a:cubicBezTo>
                      <a:pt x="203" y="65"/>
                      <a:pt x="203" y="65"/>
                      <a:pt x="203" y="65"/>
                    </a:cubicBezTo>
                    <a:cubicBezTo>
                      <a:pt x="205" y="64"/>
                      <a:pt x="206" y="64"/>
                      <a:pt x="208" y="64"/>
                    </a:cubicBezTo>
                    <a:cubicBezTo>
                      <a:pt x="215" y="64"/>
                      <a:pt x="220" y="69"/>
                      <a:pt x="220" y="76"/>
                    </a:cubicBezTo>
                    <a:cubicBezTo>
                      <a:pt x="220" y="81"/>
                      <a:pt x="217" y="85"/>
                      <a:pt x="213" y="87"/>
                    </a:cubicBezTo>
                    <a:cubicBezTo>
                      <a:pt x="169" y="107"/>
                      <a:pt x="169" y="107"/>
                      <a:pt x="169" y="107"/>
                    </a:cubicBezTo>
                    <a:cubicBezTo>
                      <a:pt x="167" y="108"/>
                      <a:pt x="166" y="108"/>
                      <a:pt x="164" y="108"/>
                    </a:cubicBezTo>
                    <a:cubicBezTo>
                      <a:pt x="157" y="108"/>
                      <a:pt x="152" y="103"/>
                      <a:pt x="152" y="96"/>
                    </a:cubicBezTo>
                    <a:cubicBezTo>
                      <a:pt x="152" y="91"/>
                      <a:pt x="155" y="87"/>
                      <a:pt x="159" y="85"/>
                    </a:cubicBezTo>
                    <a:moveTo>
                      <a:pt x="159" y="129"/>
                    </a:moveTo>
                    <a:cubicBezTo>
                      <a:pt x="159" y="129"/>
                      <a:pt x="159" y="129"/>
                      <a:pt x="159" y="129"/>
                    </a:cubicBezTo>
                    <a:cubicBezTo>
                      <a:pt x="203" y="109"/>
                      <a:pt x="203" y="109"/>
                      <a:pt x="203" y="109"/>
                    </a:cubicBezTo>
                    <a:cubicBezTo>
                      <a:pt x="205" y="108"/>
                      <a:pt x="206" y="108"/>
                      <a:pt x="208" y="108"/>
                    </a:cubicBezTo>
                    <a:cubicBezTo>
                      <a:pt x="215" y="108"/>
                      <a:pt x="220" y="113"/>
                      <a:pt x="220" y="120"/>
                    </a:cubicBezTo>
                    <a:cubicBezTo>
                      <a:pt x="220" y="125"/>
                      <a:pt x="217" y="129"/>
                      <a:pt x="213" y="131"/>
                    </a:cubicBezTo>
                    <a:cubicBezTo>
                      <a:pt x="169" y="151"/>
                      <a:pt x="169" y="151"/>
                      <a:pt x="169" y="151"/>
                    </a:cubicBezTo>
                    <a:cubicBezTo>
                      <a:pt x="167" y="152"/>
                      <a:pt x="166" y="152"/>
                      <a:pt x="164" y="152"/>
                    </a:cubicBezTo>
                    <a:cubicBezTo>
                      <a:pt x="157" y="152"/>
                      <a:pt x="152" y="147"/>
                      <a:pt x="152" y="140"/>
                    </a:cubicBezTo>
                    <a:cubicBezTo>
                      <a:pt x="152" y="135"/>
                      <a:pt x="155" y="131"/>
                      <a:pt x="159" y="129"/>
                    </a:cubicBezTo>
                    <a:moveTo>
                      <a:pt x="159" y="173"/>
                    </a:moveTo>
                    <a:cubicBezTo>
                      <a:pt x="159" y="173"/>
                      <a:pt x="159" y="173"/>
                      <a:pt x="159" y="173"/>
                    </a:cubicBezTo>
                    <a:cubicBezTo>
                      <a:pt x="203" y="153"/>
                      <a:pt x="203" y="153"/>
                      <a:pt x="203" y="153"/>
                    </a:cubicBezTo>
                    <a:cubicBezTo>
                      <a:pt x="205" y="152"/>
                      <a:pt x="206" y="152"/>
                      <a:pt x="208" y="152"/>
                    </a:cubicBezTo>
                    <a:cubicBezTo>
                      <a:pt x="215" y="152"/>
                      <a:pt x="220" y="157"/>
                      <a:pt x="220" y="164"/>
                    </a:cubicBezTo>
                    <a:cubicBezTo>
                      <a:pt x="220" y="169"/>
                      <a:pt x="217" y="173"/>
                      <a:pt x="213" y="175"/>
                    </a:cubicBezTo>
                    <a:cubicBezTo>
                      <a:pt x="169" y="195"/>
                      <a:pt x="169" y="195"/>
                      <a:pt x="169" y="195"/>
                    </a:cubicBezTo>
                    <a:cubicBezTo>
                      <a:pt x="167" y="196"/>
                      <a:pt x="166" y="196"/>
                      <a:pt x="164" y="196"/>
                    </a:cubicBezTo>
                    <a:cubicBezTo>
                      <a:pt x="157" y="196"/>
                      <a:pt x="152" y="191"/>
                      <a:pt x="152" y="184"/>
                    </a:cubicBezTo>
                    <a:cubicBezTo>
                      <a:pt x="152" y="179"/>
                      <a:pt x="155" y="175"/>
                      <a:pt x="159" y="173"/>
                    </a:cubicBezTo>
                    <a:moveTo>
                      <a:pt x="48" y="64"/>
                    </a:moveTo>
                    <a:cubicBezTo>
                      <a:pt x="50" y="64"/>
                      <a:pt x="51" y="64"/>
                      <a:pt x="53" y="65"/>
                    </a:cubicBezTo>
                    <a:cubicBezTo>
                      <a:pt x="97" y="85"/>
                      <a:pt x="97" y="85"/>
                      <a:pt x="97" y="85"/>
                    </a:cubicBezTo>
                    <a:cubicBezTo>
                      <a:pt x="101" y="87"/>
                      <a:pt x="104" y="91"/>
                      <a:pt x="104" y="96"/>
                    </a:cubicBezTo>
                    <a:cubicBezTo>
                      <a:pt x="104" y="103"/>
                      <a:pt x="99" y="108"/>
                      <a:pt x="92" y="108"/>
                    </a:cubicBezTo>
                    <a:cubicBezTo>
                      <a:pt x="90" y="108"/>
                      <a:pt x="89" y="108"/>
                      <a:pt x="87" y="107"/>
                    </a:cubicBezTo>
                    <a:cubicBezTo>
                      <a:pt x="43" y="87"/>
                      <a:pt x="43" y="87"/>
                      <a:pt x="43" y="87"/>
                    </a:cubicBezTo>
                    <a:cubicBezTo>
                      <a:pt x="39" y="85"/>
                      <a:pt x="36" y="81"/>
                      <a:pt x="36" y="76"/>
                    </a:cubicBezTo>
                    <a:cubicBezTo>
                      <a:pt x="36" y="69"/>
                      <a:pt x="41" y="64"/>
                      <a:pt x="48" y="64"/>
                    </a:cubicBezTo>
                    <a:moveTo>
                      <a:pt x="48" y="108"/>
                    </a:moveTo>
                    <a:cubicBezTo>
                      <a:pt x="50" y="108"/>
                      <a:pt x="51" y="108"/>
                      <a:pt x="53" y="109"/>
                    </a:cubicBezTo>
                    <a:cubicBezTo>
                      <a:pt x="97" y="129"/>
                      <a:pt x="97" y="129"/>
                      <a:pt x="97" y="129"/>
                    </a:cubicBezTo>
                    <a:cubicBezTo>
                      <a:pt x="101" y="131"/>
                      <a:pt x="104" y="135"/>
                      <a:pt x="104" y="140"/>
                    </a:cubicBezTo>
                    <a:cubicBezTo>
                      <a:pt x="104" y="147"/>
                      <a:pt x="99" y="152"/>
                      <a:pt x="92" y="152"/>
                    </a:cubicBezTo>
                    <a:cubicBezTo>
                      <a:pt x="90" y="152"/>
                      <a:pt x="89" y="152"/>
                      <a:pt x="87" y="151"/>
                    </a:cubicBezTo>
                    <a:cubicBezTo>
                      <a:pt x="43" y="131"/>
                      <a:pt x="43" y="131"/>
                      <a:pt x="43" y="131"/>
                    </a:cubicBezTo>
                    <a:cubicBezTo>
                      <a:pt x="39" y="129"/>
                      <a:pt x="36" y="125"/>
                      <a:pt x="36" y="120"/>
                    </a:cubicBezTo>
                    <a:cubicBezTo>
                      <a:pt x="36" y="113"/>
                      <a:pt x="41" y="108"/>
                      <a:pt x="48" y="108"/>
                    </a:cubicBezTo>
                    <a:moveTo>
                      <a:pt x="48" y="152"/>
                    </a:moveTo>
                    <a:cubicBezTo>
                      <a:pt x="50" y="152"/>
                      <a:pt x="51" y="152"/>
                      <a:pt x="53" y="153"/>
                    </a:cubicBezTo>
                    <a:cubicBezTo>
                      <a:pt x="97" y="173"/>
                      <a:pt x="97" y="173"/>
                      <a:pt x="97" y="173"/>
                    </a:cubicBezTo>
                    <a:cubicBezTo>
                      <a:pt x="101" y="175"/>
                      <a:pt x="104" y="179"/>
                      <a:pt x="104" y="184"/>
                    </a:cubicBezTo>
                    <a:cubicBezTo>
                      <a:pt x="104" y="191"/>
                      <a:pt x="99" y="196"/>
                      <a:pt x="92" y="196"/>
                    </a:cubicBezTo>
                    <a:cubicBezTo>
                      <a:pt x="90" y="196"/>
                      <a:pt x="89" y="196"/>
                      <a:pt x="87" y="195"/>
                    </a:cubicBezTo>
                    <a:cubicBezTo>
                      <a:pt x="43" y="175"/>
                      <a:pt x="43" y="175"/>
                      <a:pt x="43" y="175"/>
                    </a:cubicBezTo>
                    <a:cubicBezTo>
                      <a:pt x="39" y="173"/>
                      <a:pt x="36" y="169"/>
                      <a:pt x="36" y="164"/>
                    </a:cubicBezTo>
                    <a:cubicBezTo>
                      <a:pt x="36" y="157"/>
                      <a:pt x="41" y="152"/>
                      <a:pt x="48" y="15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0" name="Freeform 63">
                <a:extLst>
                  <a:ext uri="{FF2B5EF4-FFF2-40B4-BE49-F238E27FC236}">
                    <a16:creationId xmlns:a16="http://schemas.microsoft.com/office/drawing/2014/main" id="{EAA0ACCB-4963-3B4F-88E2-0FC3156635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8518" y="5207568"/>
                <a:ext cx="319088" cy="409575"/>
              </a:xfrm>
              <a:custGeom>
                <a:avLst/>
                <a:gdLst>
                  <a:gd name="T0" fmla="*/ 2147483646 w 200"/>
                  <a:gd name="T1" fmla="*/ 2147483646 h 256"/>
                  <a:gd name="T2" fmla="*/ 2147483646 w 200"/>
                  <a:gd name="T3" fmla="*/ 2147483646 h 256"/>
                  <a:gd name="T4" fmla="*/ 2147483646 w 200"/>
                  <a:gd name="T5" fmla="*/ 2147483646 h 256"/>
                  <a:gd name="T6" fmla="*/ 2147483646 w 200"/>
                  <a:gd name="T7" fmla="*/ 2147483646 h 256"/>
                  <a:gd name="T8" fmla="*/ 2147483646 w 200"/>
                  <a:gd name="T9" fmla="*/ 0 h 256"/>
                  <a:gd name="T10" fmla="*/ 2147483646 w 200"/>
                  <a:gd name="T11" fmla="*/ 0 h 256"/>
                  <a:gd name="T12" fmla="*/ 2147483646 w 200"/>
                  <a:gd name="T13" fmla="*/ 2147483646 h 256"/>
                  <a:gd name="T14" fmla="*/ 2147483646 w 200"/>
                  <a:gd name="T15" fmla="*/ 2147483646 h 256"/>
                  <a:gd name="T16" fmla="*/ 2147483646 w 200"/>
                  <a:gd name="T17" fmla="*/ 2147483646 h 256"/>
                  <a:gd name="T18" fmla="*/ 2147483646 w 200"/>
                  <a:gd name="T19" fmla="*/ 2147483646 h 256"/>
                  <a:gd name="T20" fmla="*/ 2147483646 w 200"/>
                  <a:gd name="T21" fmla="*/ 2147483646 h 256"/>
                  <a:gd name="T22" fmla="*/ 2147483646 w 200"/>
                  <a:gd name="T23" fmla="*/ 2147483646 h 256"/>
                  <a:gd name="T24" fmla="*/ 2147483646 w 200"/>
                  <a:gd name="T25" fmla="*/ 2147483646 h 256"/>
                  <a:gd name="T26" fmla="*/ 2147483646 w 200"/>
                  <a:gd name="T27" fmla="*/ 2147483646 h 256"/>
                  <a:gd name="T28" fmla="*/ 2147483646 w 200"/>
                  <a:gd name="T29" fmla="*/ 2147483646 h 256"/>
                  <a:gd name="T30" fmla="*/ 2147483646 w 200"/>
                  <a:gd name="T31" fmla="*/ 2147483646 h 256"/>
                  <a:gd name="T32" fmla="*/ 2147483646 w 200"/>
                  <a:gd name="T33" fmla="*/ 2147483646 h 256"/>
                  <a:gd name="T34" fmla="*/ 2147483646 w 200"/>
                  <a:gd name="T35" fmla="*/ 0 h 256"/>
                  <a:gd name="T36" fmla="*/ 2147483646 w 200"/>
                  <a:gd name="T37" fmla="*/ 2147483646 h 256"/>
                  <a:gd name="T38" fmla="*/ 2147483646 w 200"/>
                  <a:gd name="T39" fmla="*/ 2147483646 h 256"/>
                  <a:gd name="T40" fmla="*/ 2147483646 w 200"/>
                  <a:gd name="T41" fmla="*/ 2147483646 h 256"/>
                  <a:gd name="T42" fmla="*/ 2147483646 w 200"/>
                  <a:gd name="T43" fmla="*/ 2147483646 h 256"/>
                  <a:gd name="T44" fmla="*/ 2147483646 w 200"/>
                  <a:gd name="T45" fmla="*/ 2147483646 h 256"/>
                  <a:gd name="T46" fmla="*/ 2147483646 w 200"/>
                  <a:gd name="T47" fmla="*/ 2147483646 h 256"/>
                  <a:gd name="T48" fmla="*/ 2147483646 w 200"/>
                  <a:gd name="T49" fmla="*/ 2147483646 h 256"/>
                  <a:gd name="T50" fmla="*/ 2147483646 w 200"/>
                  <a:gd name="T51" fmla="*/ 2147483646 h 256"/>
                  <a:gd name="T52" fmla="*/ 2147483646 w 200"/>
                  <a:gd name="T53" fmla="*/ 2147483646 h 256"/>
                  <a:gd name="T54" fmla="*/ 2147483646 w 200"/>
                  <a:gd name="T55" fmla="*/ 2147483646 h 256"/>
                  <a:gd name="T56" fmla="*/ 0 w 200"/>
                  <a:gd name="T57" fmla="*/ 2147483646 h 256"/>
                  <a:gd name="T58" fmla="*/ 0 w 200"/>
                  <a:gd name="T59" fmla="*/ 2147483646 h 256"/>
                  <a:gd name="T60" fmla="*/ 2147483646 w 200"/>
                  <a:gd name="T61" fmla="*/ 2147483646 h 256"/>
                  <a:gd name="T62" fmla="*/ 2147483646 w 200"/>
                  <a:gd name="T63" fmla="*/ 2147483646 h 256"/>
                  <a:gd name="T64" fmla="*/ 2147483646 w 200"/>
                  <a:gd name="T65" fmla="*/ 2147483646 h 256"/>
                  <a:gd name="T66" fmla="*/ 2147483646 w 200"/>
                  <a:gd name="T67" fmla="*/ 2147483646 h 256"/>
                  <a:gd name="T68" fmla="*/ 2147483646 w 200"/>
                  <a:gd name="T69" fmla="*/ 2147483646 h 256"/>
                  <a:gd name="T70" fmla="*/ 2147483646 w 200"/>
                  <a:gd name="T71" fmla="*/ 2147483646 h 25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00" h="256">
                    <a:moveTo>
                      <a:pt x="188" y="232"/>
                    </a:moveTo>
                    <a:cubicBezTo>
                      <a:pt x="36" y="232"/>
                      <a:pt x="36" y="232"/>
                      <a:pt x="36" y="232"/>
                    </a:cubicBezTo>
                    <a:cubicBezTo>
                      <a:pt x="29" y="232"/>
                      <a:pt x="24" y="227"/>
                      <a:pt x="24" y="220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5"/>
                      <a:pt x="29" y="0"/>
                      <a:pt x="36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100" y="68"/>
                      <a:pt x="100" y="68"/>
                      <a:pt x="100" y="68"/>
                    </a:cubicBezTo>
                    <a:cubicBezTo>
                      <a:pt x="100" y="81"/>
                      <a:pt x="111" y="92"/>
                      <a:pt x="124" y="92"/>
                    </a:cubicBezTo>
                    <a:cubicBezTo>
                      <a:pt x="148" y="92"/>
                      <a:pt x="148" y="92"/>
                      <a:pt x="148" y="92"/>
                    </a:cubicBezTo>
                    <a:cubicBezTo>
                      <a:pt x="200" y="92"/>
                      <a:pt x="200" y="92"/>
                      <a:pt x="200" y="92"/>
                    </a:cubicBezTo>
                    <a:cubicBezTo>
                      <a:pt x="200" y="188"/>
                      <a:pt x="200" y="188"/>
                      <a:pt x="200" y="188"/>
                    </a:cubicBezTo>
                    <a:cubicBezTo>
                      <a:pt x="200" y="220"/>
                      <a:pt x="200" y="220"/>
                      <a:pt x="200" y="220"/>
                    </a:cubicBezTo>
                    <a:cubicBezTo>
                      <a:pt x="200" y="227"/>
                      <a:pt x="195" y="232"/>
                      <a:pt x="188" y="232"/>
                    </a:cubicBezTo>
                    <a:moveTo>
                      <a:pt x="124" y="80"/>
                    </a:moveTo>
                    <a:cubicBezTo>
                      <a:pt x="117" y="80"/>
                      <a:pt x="112" y="75"/>
                      <a:pt x="112" y="68"/>
                    </a:cubicBezTo>
                    <a:cubicBezTo>
                      <a:pt x="112" y="44"/>
                      <a:pt x="112" y="44"/>
                      <a:pt x="112" y="44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200" y="80"/>
                      <a:pt x="200" y="80"/>
                      <a:pt x="200" y="80"/>
                    </a:cubicBezTo>
                    <a:cubicBezTo>
                      <a:pt x="148" y="80"/>
                      <a:pt x="148" y="80"/>
                      <a:pt x="148" y="80"/>
                    </a:cubicBezTo>
                    <a:lnTo>
                      <a:pt x="124" y="80"/>
                    </a:lnTo>
                    <a:close/>
                    <a:moveTo>
                      <a:pt x="45" y="244"/>
                    </a:moveTo>
                    <a:cubicBezTo>
                      <a:pt x="56" y="244"/>
                      <a:pt x="56" y="244"/>
                      <a:pt x="56" y="244"/>
                    </a:cubicBezTo>
                    <a:cubicBezTo>
                      <a:pt x="132" y="244"/>
                      <a:pt x="132" y="244"/>
                      <a:pt x="132" y="244"/>
                    </a:cubicBezTo>
                    <a:cubicBezTo>
                      <a:pt x="152" y="244"/>
                      <a:pt x="152" y="244"/>
                      <a:pt x="152" y="244"/>
                    </a:cubicBezTo>
                    <a:cubicBezTo>
                      <a:pt x="176" y="244"/>
                      <a:pt x="176" y="244"/>
                      <a:pt x="176" y="244"/>
                    </a:cubicBezTo>
                    <a:cubicBezTo>
                      <a:pt x="176" y="251"/>
                      <a:pt x="171" y="256"/>
                      <a:pt x="164" y="256"/>
                    </a:cubicBezTo>
                    <a:cubicBezTo>
                      <a:pt x="24" y="256"/>
                      <a:pt x="24" y="256"/>
                      <a:pt x="24" y="256"/>
                    </a:cubicBezTo>
                    <a:cubicBezTo>
                      <a:pt x="11" y="256"/>
                      <a:pt x="0" y="245"/>
                      <a:pt x="0" y="232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29"/>
                      <a:pt x="5" y="24"/>
                      <a:pt x="12" y="24"/>
                    </a:cubicBezTo>
                    <a:cubicBezTo>
                      <a:pt x="12" y="60"/>
                      <a:pt x="12" y="60"/>
                      <a:pt x="12" y="60"/>
                    </a:cubicBezTo>
                    <a:cubicBezTo>
                      <a:pt x="12" y="200"/>
                      <a:pt x="12" y="200"/>
                      <a:pt x="12" y="200"/>
                    </a:cubicBezTo>
                    <a:cubicBezTo>
                      <a:pt x="12" y="220"/>
                      <a:pt x="12" y="220"/>
                      <a:pt x="12" y="220"/>
                    </a:cubicBezTo>
                    <a:cubicBezTo>
                      <a:pt x="12" y="233"/>
                      <a:pt x="23" y="244"/>
                      <a:pt x="36" y="244"/>
                    </a:cubicBezTo>
                    <a:lnTo>
                      <a:pt x="45" y="24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A4DC7EC7-48CE-2D45-AD7F-51AB6855DD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4641" y="4002660"/>
                <a:ext cx="409575" cy="319088"/>
              </a:xfrm>
              <a:custGeom>
                <a:avLst/>
                <a:gdLst>
                  <a:gd name="T0" fmla="*/ 2147483646 w 256"/>
                  <a:gd name="T1" fmla="*/ 2147483646 h 200"/>
                  <a:gd name="T2" fmla="*/ 2147483646 w 256"/>
                  <a:gd name="T3" fmla="*/ 2147483646 h 200"/>
                  <a:gd name="T4" fmla="*/ 0 w 256"/>
                  <a:gd name="T5" fmla="*/ 2147483646 h 200"/>
                  <a:gd name="T6" fmla="*/ 0 w 256"/>
                  <a:gd name="T7" fmla="*/ 2147483646 h 200"/>
                  <a:gd name="T8" fmla="*/ 0 w 256"/>
                  <a:gd name="T9" fmla="*/ 2147483646 h 200"/>
                  <a:gd name="T10" fmla="*/ 0 w 256"/>
                  <a:gd name="T11" fmla="*/ 2147483646 h 200"/>
                  <a:gd name="T12" fmla="*/ 0 w 256"/>
                  <a:gd name="T13" fmla="*/ 2147483646 h 200"/>
                  <a:gd name="T14" fmla="*/ 0 w 256"/>
                  <a:gd name="T15" fmla="*/ 2147483646 h 200"/>
                  <a:gd name="T16" fmla="*/ 0 w 256"/>
                  <a:gd name="T17" fmla="*/ 2147483646 h 200"/>
                  <a:gd name="T18" fmla="*/ 2147483646 w 256"/>
                  <a:gd name="T19" fmla="*/ 2147483646 h 200"/>
                  <a:gd name="T20" fmla="*/ 2147483646 w 256"/>
                  <a:gd name="T21" fmla="*/ 2147483646 h 200"/>
                  <a:gd name="T22" fmla="*/ 2147483646 w 256"/>
                  <a:gd name="T23" fmla="*/ 2147483646 h 200"/>
                  <a:gd name="T24" fmla="*/ 2147483646 w 256"/>
                  <a:gd name="T25" fmla="*/ 2147483646 h 200"/>
                  <a:gd name="T26" fmla="*/ 2147483646 w 256"/>
                  <a:gd name="T27" fmla="*/ 2147483646 h 200"/>
                  <a:gd name="T28" fmla="*/ 2147483646 w 256"/>
                  <a:gd name="T29" fmla="*/ 2147483646 h 200"/>
                  <a:gd name="T30" fmla="*/ 2147483646 w 256"/>
                  <a:gd name="T31" fmla="*/ 2147483646 h 200"/>
                  <a:gd name="T32" fmla="*/ 2147483646 w 256"/>
                  <a:gd name="T33" fmla="*/ 2147483646 h 200"/>
                  <a:gd name="T34" fmla="*/ 0 w 256"/>
                  <a:gd name="T35" fmla="*/ 2147483646 h 200"/>
                  <a:gd name="T36" fmla="*/ 0 w 256"/>
                  <a:gd name="T37" fmla="*/ 2147483646 h 200"/>
                  <a:gd name="T38" fmla="*/ 0 w 256"/>
                  <a:gd name="T39" fmla="*/ 2147483646 h 200"/>
                  <a:gd name="T40" fmla="*/ 2147483646 w 256"/>
                  <a:gd name="T41" fmla="*/ 0 h 200"/>
                  <a:gd name="T42" fmla="*/ 2147483646 w 256"/>
                  <a:gd name="T43" fmla="*/ 0 h 200"/>
                  <a:gd name="T44" fmla="*/ 2147483646 w 256"/>
                  <a:gd name="T45" fmla="*/ 0 h 200"/>
                  <a:gd name="T46" fmla="*/ 2147483646 w 256"/>
                  <a:gd name="T47" fmla="*/ 0 h 200"/>
                  <a:gd name="T48" fmla="*/ 2147483646 w 256"/>
                  <a:gd name="T49" fmla="*/ 0 h 200"/>
                  <a:gd name="T50" fmla="*/ 2147483646 w 256"/>
                  <a:gd name="T51" fmla="*/ 2147483646 h 200"/>
                  <a:gd name="T52" fmla="*/ 2147483646 w 256"/>
                  <a:gd name="T53" fmla="*/ 2147483646 h 200"/>
                  <a:gd name="T54" fmla="*/ 2147483646 w 256"/>
                  <a:gd name="T55" fmla="*/ 2147483646 h 200"/>
                  <a:gd name="T56" fmla="*/ 2147483646 w 256"/>
                  <a:gd name="T57" fmla="*/ 2147483646 h 200"/>
                  <a:gd name="T58" fmla="*/ 0 w 256"/>
                  <a:gd name="T59" fmla="*/ 2147483646 h 200"/>
                  <a:gd name="T60" fmla="*/ 0 w 256"/>
                  <a:gd name="T61" fmla="*/ 2147483646 h 200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56" h="200">
                    <a:moveTo>
                      <a:pt x="244" y="200"/>
                    </a:moveTo>
                    <a:cubicBezTo>
                      <a:pt x="12" y="200"/>
                      <a:pt x="12" y="200"/>
                      <a:pt x="12" y="200"/>
                    </a:cubicBezTo>
                    <a:cubicBezTo>
                      <a:pt x="5" y="200"/>
                      <a:pt x="0" y="195"/>
                      <a:pt x="0" y="188"/>
                    </a:cubicBezTo>
                    <a:cubicBezTo>
                      <a:pt x="0" y="172"/>
                      <a:pt x="0" y="172"/>
                      <a:pt x="0" y="172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256" y="60"/>
                      <a:pt x="256" y="60"/>
                      <a:pt x="256" y="60"/>
                    </a:cubicBezTo>
                    <a:cubicBezTo>
                      <a:pt x="256" y="100"/>
                      <a:pt x="256" y="100"/>
                      <a:pt x="256" y="100"/>
                    </a:cubicBezTo>
                    <a:cubicBezTo>
                      <a:pt x="256" y="116"/>
                      <a:pt x="256" y="116"/>
                      <a:pt x="256" y="116"/>
                    </a:cubicBezTo>
                    <a:cubicBezTo>
                      <a:pt x="256" y="136"/>
                      <a:pt x="256" y="136"/>
                      <a:pt x="256" y="136"/>
                    </a:cubicBezTo>
                    <a:cubicBezTo>
                      <a:pt x="256" y="152"/>
                      <a:pt x="256" y="152"/>
                      <a:pt x="256" y="152"/>
                    </a:cubicBezTo>
                    <a:cubicBezTo>
                      <a:pt x="256" y="172"/>
                      <a:pt x="256" y="172"/>
                      <a:pt x="256" y="172"/>
                    </a:cubicBezTo>
                    <a:cubicBezTo>
                      <a:pt x="256" y="188"/>
                      <a:pt x="256" y="188"/>
                      <a:pt x="256" y="188"/>
                    </a:cubicBezTo>
                    <a:cubicBezTo>
                      <a:pt x="256" y="195"/>
                      <a:pt x="251" y="200"/>
                      <a:pt x="244" y="200"/>
                    </a:cubicBezTo>
                    <a:moveTo>
                      <a:pt x="0" y="36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96" y="24"/>
                      <a:pt x="96" y="24"/>
                      <a:pt x="96" y="24"/>
                    </a:cubicBezTo>
                    <a:cubicBezTo>
                      <a:pt x="244" y="24"/>
                      <a:pt x="244" y="24"/>
                      <a:pt x="244" y="24"/>
                    </a:cubicBezTo>
                    <a:cubicBezTo>
                      <a:pt x="251" y="24"/>
                      <a:pt x="256" y="29"/>
                      <a:pt x="256" y="36"/>
                    </a:cubicBezTo>
                    <a:cubicBezTo>
                      <a:pt x="256" y="48"/>
                      <a:pt x="256" y="48"/>
                      <a:pt x="256" y="48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0" y="36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2" name="Freeform 13">
                <a:extLst>
                  <a:ext uri="{FF2B5EF4-FFF2-40B4-BE49-F238E27FC236}">
                    <a16:creationId xmlns:a16="http://schemas.microsoft.com/office/drawing/2014/main" id="{4F7847CC-F132-9B4D-8237-B100DD3717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78561" y="4776304"/>
                <a:ext cx="415925" cy="365125"/>
              </a:xfrm>
              <a:custGeom>
                <a:avLst/>
                <a:gdLst>
                  <a:gd name="T0" fmla="*/ 2147483646 w 256"/>
                  <a:gd name="T1" fmla="*/ 2147483646 h 224"/>
                  <a:gd name="T2" fmla="*/ 2147483646 w 256"/>
                  <a:gd name="T3" fmla="*/ 2147483646 h 224"/>
                  <a:gd name="T4" fmla="*/ 2147483646 w 256"/>
                  <a:gd name="T5" fmla="*/ 2147483646 h 224"/>
                  <a:gd name="T6" fmla="*/ 2147483646 w 256"/>
                  <a:gd name="T7" fmla="*/ 2147483646 h 224"/>
                  <a:gd name="T8" fmla="*/ 2147483646 w 256"/>
                  <a:gd name="T9" fmla="*/ 2147483646 h 224"/>
                  <a:gd name="T10" fmla="*/ 2147483646 w 256"/>
                  <a:gd name="T11" fmla="*/ 2147483646 h 224"/>
                  <a:gd name="T12" fmla="*/ 0 w 256"/>
                  <a:gd name="T13" fmla="*/ 2147483646 h 224"/>
                  <a:gd name="T14" fmla="*/ 2147483646 w 256"/>
                  <a:gd name="T15" fmla="*/ 2147483646 h 224"/>
                  <a:gd name="T16" fmla="*/ 2147483646 w 256"/>
                  <a:gd name="T17" fmla="*/ 2147483646 h 224"/>
                  <a:gd name="T18" fmla="*/ 2147483646 w 256"/>
                  <a:gd name="T19" fmla="*/ 2147483646 h 224"/>
                  <a:gd name="T20" fmla="*/ 2147483646 w 256"/>
                  <a:gd name="T21" fmla="*/ 2147483646 h 224"/>
                  <a:gd name="T22" fmla="*/ 2147483646 w 256"/>
                  <a:gd name="T23" fmla="*/ 2147483646 h 224"/>
                  <a:gd name="T24" fmla="*/ 2147483646 w 256"/>
                  <a:gd name="T25" fmla="*/ 2147483646 h 224"/>
                  <a:gd name="T26" fmla="*/ 2147483646 w 256"/>
                  <a:gd name="T27" fmla="*/ 2147483646 h 224"/>
                  <a:gd name="T28" fmla="*/ 2147483646 w 256"/>
                  <a:gd name="T29" fmla="*/ 2147483646 h 224"/>
                  <a:gd name="T30" fmla="*/ 2147483646 w 256"/>
                  <a:gd name="T31" fmla="*/ 2147483646 h 224"/>
                  <a:gd name="T32" fmla="*/ 2147483646 w 256"/>
                  <a:gd name="T33" fmla="*/ 2147483646 h 224"/>
                  <a:gd name="T34" fmla="*/ 2147483646 w 256"/>
                  <a:gd name="T35" fmla="*/ 2147483646 h 224"/>
                  <a:gd name="T36" fmla="*/ 2147483646 w 256"/>
                  <a:gd name="T37" fmla="*/ 2147483646 h 224"/>
                  <a:gd name="T38" fmla="*/ 2147483646 w 256"/>
                  <a:gd name="T39" fmla="*/ 2147483646 h 224"/>
                  <a:gd name="T40" fmla="*/ 2147483646 w 256"/>
                  <a:gd name="T41" fmla="*/ 2147483646 h 224"/>
                  <a:gd name="T42" fmla="*/ 2147483646 w 256"/>
                  <a:gd name="T43" fmla="*/ 2147483646 h 224"/>
                  <a:gd name="T44" fmla="*/ 2147483646 w 256"/>
                  <a:gd name="T45" fmla="*/ 2147483646 h 224"/>
                  <a:gd name="T46" fmla="*/ 2147483646 w 256"/>
                  <a:gd name="T47" fmla="*/ 0 h 224"/>
                  <a:gd name="T48" fmla="*/ 2147483646 w 256"/>
                  <a:gd name="T49" fmla="*/ 2147483646 h 224"/>
                  <a:gd name="T50" fmla="*/ 2147483646 w 256"/>
                  <a:gd name="T51" fmla="*/ 2147483646 h 224"/>
                  <a:gd name="T52" fmla="*/ 2147483646 w 256"/>
                  <a:gd name="T53" fmla="*/ 2147483646 h 224"/>
                  <a:gd name="T54" fmla="*/ 2147483646 w 256"/>
                  <a:gd name="T55" fmla="*/ 2147483646 h 224"/>
                  <a:gd name="T56" fmla="*/ 2147483646 w 256"/>
                  <a:gd name="T57" fmla="*/ 2147483646 h 224"/>
                  <a:gd name="T58" fmla="*/ 2147483646 w 256"/>
                  <a:gd name="T59" fmla="*/ 2147483646 h 224"/>
                  <a:gd name="T60" fmla="*/ 2147483646 w 256"/>
                  <a:gd name="T61" fmla="*/ 2147483646 h 224"/>
                  <a:gd name="T62" fmla="*/ 2147483646 w 256"/>
                  <a:gd name="T63" fmla="*/ 2147483646 h 224"/>
                  <a:gd name="T64" fmla="*/ 2147483646 w 256"/>
                  <a:gd name="T65" fmla="*/ 2147483646 h 224"/>
                  <a:gd name="T66" fmla="*/ 2147483646 w 256"/>
                  <a:gd name="T67" fmla="*/ 2147483646 h 224"/>
                  <a:gd name="T68" fmla="*/ 2147483646 w 256"/>
                  <a:gd name="T69" fmla="*/ 2147483646 h 224"/>
                  <a:gd name="T70" fmla="*/ 2147483646 w 256"/>
                  <a:gd name="T71" fmla="*/ 2147483646 h 224"/>
                  <a:gd name="T72" fmla="*/ 2147483646 w 256"/>
                  <a:gd name="T73" fmla="*/ 2147483646 h 224"/>
                  <a:gd name="T74" fmla="*/ 2147483646 w 256"/>
                  <a:gd name="T75" fmla="*/ 2147483646 h 224"/>
                  <a:gd name="T76" fmla="*/ 2147483646 w 256"/>
                  <a:gd name="T77" fmla="*/ 2147483646 h 224"/>
                  <a:gd name="T78" fmla="*/ 2147483646 w 256"/>
                  <a:gd name="T79" fmla="*/ 2147483646 h 224"/>
                  <a:gd name="T80" fmla="*/ 0 w 256"/>
                  <a:gd name="T81" fmla="*/ 2147483646 h 224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256" h="224">
                    <a:moveTo>
                      <a:pt x="249" y="123"/>
                    </a:moveTo>
                    <a:cubicBezTo>
                      <a:pt x="249" y="123"/>
                      <a:pt x="249" y="123"/>
                      <a:pt x="249" y="123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1" y="172"/>
                      <a:pt x="130" y="172"/>
                      <a:pt x="128" y="172"/>
                    </a:cubicBezTo>
                    <a:cubicBezTo>
                      <a:pt x="126" y="172"/>
                      <a:pt x="125" y="172"/>
                      <a:pt x="123" y="171"/>
                    </a:cubicBezTo>
                    <a:cubicBezTo>
                      <a:pt x="123" y="171"/>
                      <a:pt x="123" y="171"/>
                      <a:pt x="123" y="171"/>
                    </a:cubicBezTo>
                    <a:cubicBezTo>
                      <a:pt x="123" y="171"/>
                      <a:pt x="123" y="171"/>
                      <a:pt x="123" y="171"/>
                    </a:cubicBezTo>
                    <a:cubicBezTo>
                      <a:pt x="123" y="171"/>
                      <a:pt x="123" y="171"/>
                      <a:pt x="123" y="171"/>
                    </a:cubicBezTo>
                    <a:cubicBezTo>
                      <a:pt x="7" y="123"/>
                      <a:pt x="7" y="123"/>
                      <a:pt x="7" y="123"/>
                    </a:cubicBezTo>
                    <a:cubicBezTo>
                      <a:pt x="7" y="123"/>
                      <a:pt x="7" y="123"/>
                      <a:pt x="7" y="123"/>
                    </a:cubicBezTo>
                    <a:cubicBezTo>
                      <a:pt x="3" y="121"/>
                      <a:pt x="0" y="117"/>
                      <a:pt x="0" y="112"/>
                    </a:cubicBezTo>
                    <a:cubicBezTo>
                      <a:pt x="0" y="105"/>
                      <a:pt x="5" y="100"/>
                      <a:pt x="12" y="100"/>
                    </a:cubicBezTo>
                    <a:cubicBezTo>
                      <a:pt x="14" y="100"/>
                      <a:pt x="15" y="100"/>
                      <a:pt x="17" y="101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28" y="147"/>
                      <a:pt x="128" y="147"/>
                      <a:pt x="128" y="147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39" y="101"/>
                      <a:pt x="239" y="101"/>
                      <a:pt x="239" y="101"/>
                    </a:cubicBezTo>
                    <a:cubicBezTo>
                      <a:pt x="241" y="100"/>
                      <a:pt x="242" y="100"/>
                      <a:pt x="244" y="100"/>
                    </a:cubicBezTo>
                    <a:cubicBezTo>
                      <a:pt x="251" y="100"/>
                      <a:pt x="256" y="105"/>
                      <a:pt x="256" y="112"/>
                    </a:cubicBezTo>
                    <a:cubicBezTo>
                      <a:pt x="256" y="117"/>
                      <a:pt x="253" y="121"/>
                      <a:pt x="249" y="123"/>
                    </a:cubicBezTo>
                    <a:moveTo>
                      <a:pt x="249" y="71"/>
                    </a:moveTo>
                    <a:cubicBezTo>
                      <a:pt x="249" y="71"/>
                      <a:pt x="249" y="71"/>
                      <a:pt x="249" y="71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3" y="119"/>
                      <a:pt x="133" y="119"/>
                      <a:pt x="133" y="119"/>
                    </a:cubicBezTo>
                    <a:cubicBezTo>
                      <a:pt x="131" y="120"/>
                      <a:pt x="130" y="120"/>
                      <a:pt x="128" y="120"/>
                    </a:cubicBezTo>
                    <a:cubicBezTo>
                      <a:pt x="126" y="120"/>
                      <a:pt x="125" y="120"/>
                      <a:pt x="123" y="119"/>
                    </a:cubicBezTo>
                    <a:cubicBezTo>
                      <a:pt x="123" y="119"/>
                      <a:pt x="123" y="119"/>
                      <a:pt x="123" y="119"/>
                    </a:cubicBezTo>
                    <a:cubicBezTo>
                      <a:pt x="123" y="119"/>
                      <a:pt x="123" y="119"/>
                      <a:pt x="123" y="119"/>
                    </a:cubicBezTo>
                    <a:cubicBezTo>
                      <a:pt x="123" y="119"/>
                      <a:pt x="123" y="119"/>
                      <a:pt x="123" y="119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3" y="69"/>
                      <a:pt x="0" y="65"/>
                      <a:pt x="0" y="60"/>
                    </a:cubicBezTo>
                    <a:cubicBezTo>
                      <a:pt x="0" y="55"/>
                      <a:pt x="3" y="51"/>
                      <a:pt x="7" y="49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3" y="1"/>
                      <a:pt x="123" y="1"/>
                      <a:pt x="123" y="1"/>
                    </a:cubicBezTo>
                    <a:cubicBezTo>
                      <a:pt x="125" y="0"/>
                      <a:pt x="126" y="0"/>
                      <a:pt x="128" y="0"/>
                    </a:cubicBezTo>
                    <a:cubicBezTo>
                      <a:pt x="130" y="0"/>
                      <a:pt x="131" y="0"/>
                      <a:pt x="133" y="1"/>
                    </a:cubicBezTo>
                    <a:cubicBezTo>
                      <a:pt x="133" y="1"/>
                      <a:pt x="133" y="1"/>
                      <a:pt x="133" y="1"/>
                    </a:cubicBezTo>
                    <a:cubicBezTo>
                      <a:pt x="133" y="1"/>
                      <a:pt x="133" y="1"/>
                      <a:pt x="133" y="1"/>
                    </a:cubicBezTo>
                    <a:cubicBezTo>
                      <a:pt x="133" y="1"/>
                      <a:pt x="133" y="1"/>
                      <a:pt x="133" y="1"/>
                    </a:cubicBezTo>
                    <a:cubicBezTo>
                      <a:pt x="249" y="49"/>
                      <a:pt x="249" y="49"/>
                      <a:pt x="249" y="49"/>
                    </a:cubicBezTo>
                    <a:cubicBezTo>
                      <a:pt x="249" y="49"/>
                      <a:pt x="249" y="49"/>
                      <a:pt x="249" y="49"/>
                    </a:cubicBezTo>
                    <a:cubicBezTo>
                      <a:pt x="253" y="51"/>
                      <a:pt x="256" y="55"/>
                      <a:pt x="256" y="60"/>
                    </a:cubicBezTo>
                    <a:cubicBezTo>
                      <a:pt x="256" y="65"/>
                      <a:pt x="253" y="69"/>
                      <a:pt x="249" y="71"/>
                    </a:cubicBezTo>
                    <a:moveTo>
                      <a:pt x="12" y="152"/>
                    </a:moveTo>
                    <a:cubicBezTo>
                      <a:pt x="14" y="152"/>
                      <a:pt x="15" y="152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7" y="153"/>
                      <a:pt x="17" y="153"/>
                      <a:pt x="17" y="153"/>
                    </a:cubicBezTo>
                    <a:cubicBezTo>
                      <a:pt x="128" y="199"/>
                      <a:pt x="128" y="199"/>
                      <a:pt x="128" y="199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39" y="153"/>
                      <a:pt x="239" y="153"/>
                      <a:pt x="239" y="153"/>
                    </a:cubicBezTo>
                    <a:cubicBezTo>
                      <a:pt x="241" y="152"/>
                      <a:pt x="242" y="152"/>
                      <a:pt x="244" y="152"/>
                    </a:cubicBezTo>
                    <a:cubicBezTo>
                      <a:pt x="251" y="152"/>
                      <a:pt x="256" y="157"/>
                      <a:pt x="256" y="164"/>
                    </a:cubicBezTo>
                    <a:cubicBezTo>
                      <a:pt x="256" y="169"/>
                      <a:pt x="253" y="173"/>
                      <a:pt x="249" y="175"/>
                    </a:cubicBezTo>
                    <a:cubicBezTo>
                      <a:pt x="249" y="175"/>
                      <a:pt x="249" y="175"/>
                      <a:pt x="249" y="175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3" y="223"/>
                      <a:pt x="133" y="223"/>
                      <a:pt x="133" y="223"/>
                    </a:cubicBezTo>
                    <a:cubicBezTo>
                      <a:pt x="131" y="224"/>
                      <a:pt x="130" y="224"/>
                      <a:pt x="128" y="224"/>
                    </a:cubicBezTo>
                    <a:cubicBezTo>
                      <a:pt x="126" y="224"/>
                      <a:pt x="125" y="224"/>
                      <a:pt x="123" y="223"/>
                    </a:cubicBezTo>
                    <a:cubicBezTo>
                      <a:pt x="123" y="223"/>
                      <a:pt x="123" y="223"/>
                      <a:pt x="123" y="223"/>
                    </a:cubicBezTo>
                    <a:cubicBezTo>
                      <a:pt x="123" y="223"/>
                      <a:pt x="123" y="223"/>
                      <a:pt x="123" y="223"/>
                    </a:cubicBezTo>
                    <a:cubicBezTo>
                      <a:pt x="123" y="223"/>
                      <a:pt x="123" y="223"/>
                      <a:pt x="123" y="223"/>
                    </a:cubicBezTo>
                    <a:cubicBezTo>
                      <a:pt x="7" y="175"/>
                      <a:pt x="7" y="175"/>
                      <a:pt x="7" y="175"/>
                    </a:cubicBezTo>
                    <a:cubicBezTo>
                      <a:pt x="7" y="175"/>
                      <a:pt x="7" y="175"/>
                      <a:pt x="7" y="175"/>
                    </a:cubicBezTo>
                    <a:cubicBezTo>
                      <a:pt x="3" y="173"/>
                      <a:pt x="0" y="169"/>
                      <a:pt x="0" y="164"/>
                    </a:cubicBezTo>
                    <a:cubicBezTo>
                      <a:pt x="0" y="157"/>
                      <a:pt x="5" y="152"/>
                      <a:pt x="12" y="15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3" name="Freeform 17">
                <a:extLst>
                  <a:ext uri="{FF2B5EF4-FFF2-40B4-BE49-F238E27FC236}">
                    <a16:creationId xmlns:a16="http://schemas.microsoft.com/office/drawing/2014/main" id="{075B03F7-7E73-904C-AFBA-22C35F680C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3503" y="4457232"/>
                <a:ext cx="415925" cy="415925"/>
              </a:xfrm>
              <a:custGeom>
                <a:avLst/>
                <a:gdLst>
                  <a:gd name="T0" fmla="*/ 2147483646 w 256"/>
                  <a:gd name="T1" fmla="*/ 2147483646 h 256"/>
                  <a:gd name="T2" fmla="*/ 0 w 256"/>
                  <a:gd name="T3" fmla="*/ 2147483646 h 256"/>
                  <a:gd name="T4" fmla="*/ 0 w 256"/>
                  <a:gd name="T5" fmla="*/ 0 h 256"/>
                  <a:gd name="T6" fmla="*/ 2147483646 w 256"/>
                  <a:gd name="T7" fmla="*/ 2147483646 h 256"/>
                  <a:gd name="T8" fmla="*/ 2147483646 w 256"/>
                  <a:gd name="T9" fmla="*/ 2147483646 h 256"/>
                  <a:gd name="T10" fmla="*/ 2147483646 w 256"/>
                  <a:gd name="T11" fmla="*/ 2147483646 h 256"/>
                  <a:gd name="T12" fmla="*/ 2147483646 w 256"/>
                  <a:gd name="T13" fmla="*/ 2147483646 h 256"/>
                  <a:gd name="T14" fmla="*/ 0 w 256"/>
                  <a:gd name="T15" fmla="*/ 2147483646 h 256"/>
                  <a:gd name="T16" fmla="*/ 0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0 w 256"/>
                  <a:gd name="T27" fmla="*/ 2147483646 h 256"/>
                  <a:gd name="T28" fmla="*/ 2147483646 w 256"/>
                  <a:gd name="T29" fmla="*/ 2147483646 h 25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56" h="256">
                    <a:moveTo>
                      <a:pt x="212" y="256"/>
                    </a:moveTo>
                    <a:cubicBezTo>
                      <a:pt x="212" y="139"/>
                      <a:pt x="117" y="44"/>
                      <a:pt x="0" y="4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41" y="0"/>
                      <a:pt x="256" y="115"/>
                      <a:pt x="256" y="256"/>
                    </a:cubicBezTo>
                    <a:lnTo>
                      <a:pt x="212" y="256"/>
                    </a:lnTo>
                    <a:close/>
                    <a:moveTo>
                      <a:pt x="164" y="256"/>
                    </a:moveTo>
                    <a:cubicBezTo>
                      <a:pt x="120" y="256"/>
                      <a:pt x="120" y="256"/>
                      <a:pt x="120" y="256"/>
                    </a:cubicBezTo>
                    <a:cubicBezTo>
                      <a:pt x="120" y="190"/>
                      <a:pt x="66" y="136"/>
                      <a:pt x="0" y="136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91" y="92"/>
                      <a:pt x="164" y="165"/>
                      <a:pt x="164" y="256"/>
                    </a:cubicBezTo>
                    <a:moveTo>
                      <a:pt x="32" y="192"/>
                    </a:moveTo>
                    <a:cubicBezTo>
                      <a:pt x="50" y="192"/>
                      <a:pt x="64" y="206"/>
                      <a:pt x="64" y="224"/>
                    </a:cubicBezTo>
                    <a:cubicBezTo>
                      <a:pt x="64" y="242"/>
                      <a:pt x="50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206"/>
                      <a:pt x="14" y="192"/>
                      <a:pt x="32" y="19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4" name="Freeform 55">
                <a:extLst>
                  <a:ext uri="{FF2B5EF4-FFF2-40B4-BE49-F238E27FC236}">
                    <a16:creationId xmlns:a16="http://schemas.microsoft.com/office/drawing/2014/main" id="{0F05E386-0710-AD4E-9ECC-CD61931B5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16024" y="5326164"/>
                <a:ext cx="415925" cy="358775"/>
              </a:xfrm>
              <a:custGeom>
                <a:avLst/>
                <a:gdLst>
                  <a:gd name="T0" fmla="*/ 2147483646 w 256"/>
                  <a:gd name="T1" fmla="*/ 2147483646 h 220"/>
                  <a:gd name="T2" fmla="*/ 2147483646 w 256"/>
                  <a:gd name="T3" fmla="*/ 2147483646 h 220"/>
                  <a:gd name="T4" fmla="*/ 0 w 256"/>
                  <a:gd name="T5" fmla="*/ 2147483646 h 220"/>
                  <a:gd name="T6" fmla="*/ 0 w 256"/>
                  <a:gd name="T7" fmla="*/ 2147483646 h 220"/>
                  <a:gd name="T8" fmla="*/ 0 w 256"/>
                  <a:gd name="T9" fmla="*/ 2147483646 h 220"/>
                  <a:gd name="T10" fmla="*/ 2147483646 w 256"/>
                  <a:gd name="T11" fmla="*/ 2147483646 h 220"/>
                  <a:gd name="T12" fmla="*/ 2147483646 w 256"/>
                  <a:gd name="T13" fmla="*/ 2147483646 h 220"/>
                  <a:gd name="T14" fmla="*/ 2147483646 w 256"/>
                  <a:gd name="T15" fmla="*/ 2147483646 h 220"/>
                  <a:gd name="T16" fmla="*/ 2147483646 w 256"/>
                  <a:gd name="T17" fmla="*/ 2147483646 h 220"/>
                  <a:gd name="T18" fmla="*/ 2147483646 w 256"/>
                  <a:gd name="T19" fmla="*/ 2147483646 h 220"/>
                  <a:gd name="T20" fmla="*/ 2147483646 w 256"/>
                  <a:gd name="T21" fmla="*/ 2147483646 h 220"/>
                  <a:gd name="T22" fmla="*/ 2147483646 w 256"/>
                  <a:gd name="T23" fmla="*/ 2147483646 h 220"/>
                  <a:gd name="T24" fmla="*/ 2147483646 w 256"/>
                  <a:gd name="T25" fmla="*/ 2147483646 h 220"/>
                  <a:gd name="T26" fmla="*/ 2147483646 w 256"/>
                  <a:gd name="T27" fmla="*/ 2147483646 h 220"/>
                  <a:gd name="T28" fmla="*/ 2147483646 w 256"/>
                  <a:gd name="T29" fmla="*/ 2147483646 h 220"/>
                  <a:gd name="T30" fmla="*/ 2147483646 w 256"/>
                  <a:gd name="T31" fmla="*/ 2147483646 h 220"/>
                  <a:gd name="T32" fmla="*/ 2147483646 w 256"/>
                  <a:gd name="T33" fmla="*/ 2147483646 h 220"/>
                  <a:gd name="T34" fmla="*/ 2147483646 w 256"/>
                  <a:gd name="T35" fmla="*/ 2147483646 h 220"/>
                  <a:gd name="T36" fmla="*/ 2147483646 w 256"/>
                  <a:gd name="T37" fmla="*/ 2147483646 h 220"/>
                  <a:gd name="T38" fmla="*/ 2147483646 w 256"/>
                  <a:gd name="T39" fmla="*/ 2147483646 h 220"/>
                  <a:gd name="T40" fmla="*/ 2147483646 w 256"/>
                  <a:gd name="T41" fmla="*/ 2147483646 h 220"/>
                  <a:gd name="T42" fmla="*/ 2147483646 w 256"/>
                  <a:gd name="T43" fmla="*/ 2147483646 h 220"/>
                  <a:gd name="T44" fmla="*/ 2147483646 w 256"/>
                  <a:gd name="T45" fmla="*/ 2147483646 h 220"/>
                  <a:gd name="T46" fmla="*/ 2147483646 w 256"/>
                  <a:gd name="T47" fmla="*/ 2147483646 h 220"/>
                  <a:gd name="T48" fmla="*/ 2147483646 w 256"/>
                  <a:gd name="T49" fmla="*/ 2147483646 h 220"/>
                  <a:gd name="T50" fmla="*/ 2147483646 w 256"/>
                  <a:gd name="T51" fmla="*/ 2147483646 h 220"/>
                  <a:gd name="T52" fmla="*/ 2147483646 w 256"/>
                  <a:gd name="T53" fmla="*/ 2147483646 h 220"/>
                  <a:gd name="T54" fmla="*/ 2147483646 w 256"/>
                  <a:gd name="T55" fmla="*/ 2147483646 h 220"/>
                  <a:gd name="T56" fmla="*/ 2147483646 w 256"/>
                  <a:gd name="T57" fmla="*/ 2147483646 h 220"/>
                  <a:gd name="T58" fmla="*/ 2147483646 w 256"/>
                  <a:gd name="T59" fmla="*/ 2147483646 h 220"/>
                  <a:gd name="T60" fmla="*/ 2147483646 w 256"/>
                  <a:gd name="T61" fmla="*/ 2147483646 h 220"/>
                  <a:gd name="T62" fmla="*/ 2147483646 w 256"/>
                  <a:gd name="T63" fmla="*/ 2147483646 h 220"/>
                  <a:gd name="T64" fmla="*/ 2147483646 w 256"/>
                  <a:gd name="T65" fmla="*/ 2147483646 h 220"/>
                  <a:gd name="T66" fmla="*/ 2147483646 w 256"/>
                  <a:gd name="T67" fmla="*/ 2147483646 h 220"/>
                  <a:gd name="T68" fmla="*/ 2147483646 w 256"/>
                  <a:gd name="T69" fmla="*/ 2147483646 h 220"/>
                  <a:gd name="T70" fmla="*/ 2147483646 w 256"/>
                  <a:gd name="T71" fmla="*/ 2147483646 h 220"/>
                  <a:gd name="T72" fmla="*/ 2147483646 w 256"/>
                  <a:gd name="T73" fmla="*/ 2147483646 h 220"/>
                  <a:gd name="T74" fmla="*/ 2147483646 w 256"/>
                  <a:gd name="T75" fmla="*/ 2147483646 h 220"/>
                  <a:gd name="T76" fmla="*/ 2147483646 w 256"/>
                  <a:gd name="T77" fmla="*/ 2147483646 h 220"/>
                  <a:gd name="T78" fmla="*/ 2147483646 w 256"/>
                  <a:gd name="T79" fmla="*/ 2147483646 h 220"/>
                  <a:gd name="T80" fmla="*/ 2147483646 w 256"/>
                  <a:gd name="T81" fmla="*/ 2147483646 h 220"/>
                  <a:gd name="T82" fmla="*/ 2147483646 w 256"/>
                  <a:gd name="T83" fmla="*/ 2147483646 h 220"/>
                  <a:gd name="T84" fmla="*/ 2147483646 w 256"/>
                  <a:gd name="T85" fmla="*/ 2147483646 h 220"/>
                  <a:gd name="T86" fmla="*/ 2147483646 w 256"/>
                  <a:gd name="T87" fmla="*/ 2147483646 h 220"/>
                  <a:gd name="T88" fmla="*/ 2147483646 w 256"/>
                  <a:gd name="T89" fmla="*/ 2147483646 h 220"/>
                  <a:gd name="T90" fmla="*/ 2147483646 w 256"/>
                  <a:gd name="T91" fmla="*/ 2147483646 h 220"/>
                  <a:gd name="T92" fmla="*/ 2147483646 w 256"/>
                  <a:gd name="T93" fmla="*/ 2147483646 h 220"/>
                  <a:gd name="T94" fmla="*/ 2147483646 w 256"/>
                  <a:gd name="T95" fmla="*/ 2147483646 h 220"/>
                  <a:gd name="T96" fmla="*/ 2147483646 w 256"/>
                  <a:gd name="T97" fmla="*/ 2147483646 h 220"/>
                  <a:gd name="T98" fmla="*/ 2147483646 w 256"/>
                  <a:gd name="T99" fmla="*/ 2147483646 h 220"/>
                  <a:gd name="T100" fmla="*/ 2147483646 w 256"/>
                  <a:gd name="T101" fmla="*/ 0 h 220"/>
                  <a:gd name="T102" fmla="*/ 2147483646 w 256"/>
                  <a:gd name="T103" fmla="*/ 2147483646 h 220"/>
                  <a:gd name="T104" fmla="*/ 2147483646 w 256"/>
                  <a:gd name="T105" fmla="*/ 2147483646 h 220"/>
                  <a:gd name="T106" fmla="*/ 2147483646 w 256"/>
                  <a:gd name="T107" fmla="*/ 2147483646 h 220"/>
                  <a:gd name="T108" fmla="*/ 2147483646 w 256"/>
                  <a:gd name="T109" fmla="*/ 2147483646 h 22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56" h="220">
                    <a:moveTo>
                      <a:pt x="244" y="220"/>
                    </a:moveTo>
                    <a:cubicBezTo>
                      <a:pt x="12" y="220"/>
                      <a:pt x="12" y="220"/>
                      <a:pt x="12" y="220"/>
                    </a:cubicBezTo>
                    <a:cubicBezTo>
                      <a:pt x="5" y="220"/>
                      <a:pt x="0" y="215"/>
                      <a:pt x="0" y="208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0"/>
                      <a:pt x="0" y="129"/>
                      <a:pt x="1" y="128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4" y="39"/>
                      <a:pt x="39" y="36"/>
                      <a:pt x="4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6" y="37"/>
                      <a:pt x="76" y="39"/>
                      <a:pt x="76" y="40"/>
                    </a:cubicBezTo>
                    <a:cubicBezTo>
                      <a:pt x="76" y="48"/>
                      <a:pt x="80" y="56"/>
                      <a:pt x="87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29" y="120"/>
                      <a:pt x="29" y="120"/>
                      <a:pt x="29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75" y="120"/>
                      <a:pt x="80" y="125"/>
                      <a:pt x="80" y="13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176" y="132"/>
                      <a:pt x="176" y="132"/>
                      <a:pt x="176" y="132"/>
                    </a:cubicBezTo>
                    <a:cubicBezTo>
                      <a:pt x="176" y="125"/>
                      <a:pt x="181" y="120"/>
                      <a:pt x="188" y="120"/>
                    </a:cubicBezTo>
                    <a:cubicBezTo>
                      <a:pt x="200" y="120"/>
                      <a:pt x="200" y="120"/>
                      <a:pt x="200" y="120"/>
                    </a:cubicBezTo>
                    <a:cubicBezTo>
                      <a:pt x="227" y="120"/>
                      <a:pt x="227" y="120"/>
                      <a:pt x="227" y="12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192" y="60"/>
                      <a:pt x="192" y="60"/>
                      <a:pt x="192" y="60"/>
                    </a:cubicBezTo>
                    <a:cubicBezTo>
                      <a:pt x="169" y="60"/>
                      <a:pt x="169" y="60"/>
                      <a:pt x="169" y="60"/>
                    </a:cubicBezTo>
                    <a:cubicBezTo>
                      <a:pt x="176" y="56"/>
                      <a:pt x="180" y="48"/>
                      <a:pt x="180" y="40"/>
                    </a:cubicBezTo>
                    <a:cubicBezTo>
                      <a:pt x="180" y="39"/>
                      <a:pt x="180" y="37"/>
                      <a:pt x="180" y="36"/>
                    </a:cubicBezTo>
                    <a:cubicBezTo>
                      <a:pt x="192" y="36"/>
                      <a:pt x="192" y="36"/>
                      <a:pt x="192" y="36"/>
                    </a:cubicBezTo>
                    <a:cubicBezTo>
                      <a:pt x="212" y="36"/>
                      <a:pt x="212" y="36"/>
                      <a:pt x="212" y="36"/>
                    </a:cubicBezTo>
                    <a:cubicBezTo>
                      <a:pt x="217" y="36"/>
                      <a:pt x="222" y="39"/>
                      <a:pt x="223" y="44"/>
                    </a:cubicBezTo>
                    <a:cubicBezTo>
                      <a:pt x="255" y="128"/>
                      <a:pt x="255" y="128"/>
                      <a:pt x="255" y="128"/>
                    </a:cubicBezTo>
                    <a:cubicBezTo>
                      <a:pt x="256" y="129"/>
                      <a:pt x="256" y="130"/>
                      <a:pt x="256" y="132"/>
                    </a:cubicBezTo>
                    <a:cubicBezTo>
                      <a:pt x="256" y="208"/>
                      <a:pt x="256" y="208"/>
                      <a:pt x="256" y="208"/>
                    </a:cubicBezTo>
                    <a:cubicBezTo>
                      <a:pt x="256" y="215"/>
                      <a:pt x="251" y="220"/>
                      <a:pt x="244" y="220"/>
                    </a:cubicBezTo>
                    <a:moveTo>
                      <a:pt x="156" y="52"/>
                    </a:moveTo>
                    <a:cubicBezTo>
                      <a:pt x="153" y="52"/>
                      <a:pt x="150" y="51"/>
                      <a:pt x="148" y="4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0" y="88"/>
                      <a:pt x="140" y="88"/>
                      <a:pt x="140" y="88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40" y="123"/>
                      <a:pt x="135" y="128"/>
                      <a:pt x="128" y="128"/>
                    </a:cubicBezTo>
                    <a:cubicBezTo>
                      <a:pt x="121" y="128"/>
                      <a:pt x="116" y="123"/>
                      <a:pt x="116" y="11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41"/>
                      <a:pt x="116" y="41"/>
                      <a:pt x="116" y="41"/>
                    </a:cubicBezTo>
                    <a:cubicBezTo>
                      <a:pt x="108" y="48"/>
                      <a:pt x="108" y="48"/>
                      <a:pt x="108" y="48"/>
                    </a:cubicBezTo>
                    <a:cubicBezTo>
                      <a:pt x="106" y="51"/>
                      <a:pt x="103" y="52"/>
                      <a:pt x="100" y="52"/>
                    </a:cubicBezTo>
                    <a:cubicBezTo>
                      <a:pt x="93" y="52"/>
                      <a:pt x="88" y="47"/>
                      <a:pt x="88" y="40"/>
                    </a:cubicBezTo>
                    <a:cubicBezTo>
                      <a:pt x="88" y="37"/>
                      <a:pt x="89" y="34"/>
                      <a:pt x="92" y="32"/>
                    </a:cubicBezTo>
                    <a:cubicBezTo>
                      <a:pt x="120" y="4"/>
                      <a:pt x="120" y="4"/>
                      <a:pt x="120" y="4"/>
                    </a:cubicBezTo>
                    <a:cubicBezTo>
                      <a:pt x="122" y="1"/>
                      <a:pt x="125" y="0"/>
                      <a:pt x="128" y="0"/>
                    </a:cubicBezTo>
                    <a:cubicBezTo>
                      <a:pt x="131" y="0"/>
                      <a:pt x="134" y="1"/>
                      <a:pt x="136" y="4"/>
                    </a:cubicBezTo>
                    <a:cubicBezTo>
                      <a:pt x="164" y="32"/>
                      <a:pt x="164" y="32"/>
                      <a:pt x="164" y="32"/>
                    </a:cubicBezTo>
                    <a:cubicBezTo>
                      <a:pt x="167" y="34"/>
                      <a:pt x="168" y="37"/>
                      <a:pt x="168" y="40"/>
                    </a:cubicBezTo>
                    <a:cubicBezTo>
                      <a:pt x="168" y="47"/>
                      <a:pt x="163" y="52"/>
                      <a:pt x="156" y="5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5" name="Freeform 56">
                <a:extLst>
                  <a:ext uri="{FF2B5EF4-FFF2-40B4-BE49-F238E27FC236}">
                    <a16:creationId xmlns:a16="http://schemas.microsoft.com/office/drawing/2014/main" id="{821596F8-1490-A440-B065-4CFCBDDB06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6678" y="4963369"/>
                <a:ext cx="415925" cy="358775"/>
              </a:xfrm>
              <a:custGeom>
                <a:avLst/>
                <a:gdLst>
                  <a:gd name="T0" fmla="*/ 2147483646 w 256"/>
                  <a:gd name="T1" fmla="*/ 2147483646 h 220"/>
                  <a:gd name="T2" fmla="*/ 2147483646 w 256"/>
                  <a:gd name="T3" fmla="*/ 2147483646 h 220"/>
                  <a:gd name="T4" fmla="*/ 0 w 256"/>
                  <a:gd name="T5" fmla="*/ 2147483646 h 220"/>
                  <a:gd name="T6" fmla="*/ 0 w 256"/>
                  <a:gd name="T7" fmla="*/ 2147483646 h 220"/>
                  <a:gd name="T8" fmla="*/ 0 w 256"/>
                  <a:gd name="T9" fmla="*/ 2147483646 h 220"/>
                  <a:gd name="T10" fmla="*/ 2147483646 w 256"/>
                  <a:gd name="T11" fmla="*/ 2147483646 h 220"/>
                  <a:gd name="T12" fmla="*/ 2147483646 w 256"/>
                  <a:gd name="T13" fmla="*/ 2147483646 h 220"/>
                  <a:gd name="T14" fmla="*/ 2147483646 w 256"/>
                  <a:gd name="T15" fmla="*/ 2147483646 h 220"/>
                  <a:gd name="T16" fmla="*/ 2147483646 w 256"/>
                  <a:gd name="T17" fmla="*/ 2147483646 h 220"/>
                  <a:gd name="T18" fmla="*/ 2147483646 w 256"/>
                  <a:gd name="T19" fmla="*/ 2147483646 h 220"/>
                  <a:gd name="T20" fmla="*/ 2147483646 w 256"/>
                  <a:gd name="T21" fmla="*/ 2147483646 h 220"/>
                  <a:gd name="T22" fmla="*/ 2147483646 w 256"/>
                  <a:gd name="T23" fmla="*/ 2147483646 h 220"/>
                  <a:gd name="T24" fmla="*/ 2147483646 w 256"/>
                  <a:gd name="T25" fmla="*/ 2147483646 h 220"/>
                  <a:gd name="T26" fmla="*/ 2147483646 w 256"/>
                  <a:gd name="T27" fmla="*/ 2147483646 h 220"/>
                  <a:gd name="T28" fmla="*/ 2147483646 w 256"/>
                  <a:gd name="T29" fmla="*/ 2147483646 h 220"/>
                  <a:gd name="T30" fmla="*/ 2147483646 w 256"/>
                  <a:gd name="T31" fmla="*/ 2147483646 h 220"/>
                  <a:gd name="T32" fmla="*/ 2147483646 w 256"/>
                  <a:gd name="T33" fmla="*/ 2147483646 h 220"/>
                  <a:gd name="T34" fmla="*/ 2147483646 w 256"/>
                  <a:gd name="T35" fmla="*/ 2147483646 h 220"/>
                  <a:gd name="T36" fmla="*/ 2147483646 w 256"/>
                  <a:gd name="T37" fmla="*/ 2147483646 h 220"/>
                  <a:gd name="T38" fmla="*/ 2147483646 w 256"/>
                  <a:gd name="T39" fmla="*/ 2147483646 h 220"/>
                  <a:gd name="T40" fmla="*/ 2147483646 w 256"/>
                  <a:gd name="T41" fmla="*/ 2147483646 h 220"/>
                  <a:gd name="T42" fmla="*/ 2147483646 w 256"/>
                  <a:gd name="T43" fmla="*/ 2147483646 h 220"/>
                  <a:gd name="T44" fmla="*/ 2147483646 w 256"/>
                  <a:gd name="T45" fmla="*/ 2147483646 h 220"/>
                  <a:gd name="T46" fmla="*/ 2147483646 w 256"/>
                  <a:gd name="T47" fmla="*/ 2147483646 h 220"/>
                  <a:gd name="T48" fmla="*/ 2147483646 w 256"/>
                  <a:gd name="T49" fmla="*/ 2147483646 h 220"/>
                  <a:gd name="T50" fmla="*/ 2147483646 w 256"/>
                  <a:gd name="T51" fmla="*/ 2147483646 h 220"/>
                  <a:gd name="T52" fmla="*/ 2147483646 w 256"/>
                  <a:gd name="T53" fmla="*/ 2147483646 h 220"/>
                  <a:gd name="T54" fmla="*/ 2147483646 w 256"/>
                  <a:gd name="T55" fmla="*/ 2147483646 h 220"/>
                  <a:gd name="T56" fmla="*/ 2147483646 w 256"/>
                  <a:gd name="T57" fmla="*/ 2147483646 h 220"/>
                  <a:gd name="T58" fmla="*/ 2147483646 w 256"/>
                  <a:gd name="T59" fmla="*/ 2147483646 h 220"/>
                  <a:gd name="T60" fmla="*/ 2147483646 w 256"/>
                  <a:gd name="T61" fmla="*/ 2147483646 h 220"/>
                  <a:gd name="T62" fmla="*/ 2147483646 w 256"/>
                  <a:gd name="T63" fmla="*/ 2147483646 h 220"/>
                  <a:gd name="T64" fmla="*/ 2147483646 w 256"/>
                  <a:gd name="T65" fmla="*/ 2147483646 h 220"/>
                  <a:gd name="T66" fmla="*/ 2147483646 w 256"/>
                  <a:gd name="T67" fmla="*/ 2147483646 h 220"/>
                  <a:gd name="T68" fmla="*/ 2147483646 w 256"/>
                  <a:gd name="T69" fmla="*/ 2147483646 h 220"/>
                  <a:gd name="T70" fmla="*/ 2147483646 w 256"/>
                  <a:gd name="T71" fmla="*/ 2147483646 h 220"/>
                  <a:gd name="T72" fmla="*/ 2147483646 w 256"/>
                  <a:gd name="T73" fmla="*/ 2147483646 h 220"/>
                  <a:gd name="T74" fmla="*/ 2147483646 w 256"/>
                  <a:gd name="T75" fmla="*/ 2147483646 h 220"/>
                  <a:gd name="T76" fmla="*/ 2147483646 w 256"/>
                  <a:gd name="T77" fmla="*/ 2147483646 h 220"/>
                  <a:gd name="T78" fmla="*/ 2147483646 w 256"/>
                  <a:gd name="T79" fmla="*/ 2147483646 h 220"/>
                  <a:gd name="T80" fmla="*/ 2147483646 w 256"/>
                  <a:gd name="T81" fmla="*/ 2147483646 h 220"/>
                  <a:gd name="T82" fmla="*/ 2147483646 w 256"/>
                  <a:gd name="T83" fmla="*/ 2147483646 h 220"/>
                  <a:gd name="T84" fmla="*/ 2147483646 w 256"/>
                  <a:gd name="T85" fmla="*/ 2147483646 h 220"/>
                  <a:gd name="T86" fmla="*/ 2147483646 w 256"/>
                  <a:gd name="T87" fmla="*/ 2147483646 h 220"/>
                  <a:gd name="T88" fmla="*/ 2147483646 w 256"/>
                  <a:gd name="T89" fmla="*/ 2147483646 h 220"/>
                  <a:gd name="T90" fmla="*/ 2147483646 w 256"/>
                  <a:gd name="T91" fmla="*/ 2147483646 h 220"/>
                  <a:gd name="T92" fmla="*/ 2147483646 w 256"/>
                  <a:gd name="T93" fmla="*/ 2147483646 h 220"/>
                  <a:gd name="T94" fmla="*/ 2147483646 w 256"/>
                  <a:gd name="T95" fmla="*/ 2147483646 h 220"/>
                  <a:gd name="T96" fmla="*/ 2147483646 w 256"/>
                  <a:gd name="T97" fmla="*/ 2147483646 h 220"/>
                  <a:gd name="T98" fmla="*/ 2147483646 w 256"/>
                  <a:gd name="T99" fmla="*/ 0 h 220"/>
                  <a:gd name="T100" fmla="*/ 2147483646 w 256"/>
                  <a:gd name="T101" fmla="*/ 2147483646 h 220"/>
                  <a:gd name="T102" fmla="*/ 2147483646 w 256"/>
                  <a:gd name="T103" fmla="*/ 2147483646 h 220"/>
                  <a:gd name="T104" fmla="*/ 2147483646 w 256"/>
                  <a:gd name="T105" fmla="*/ 2147483646 h 220"/>
                  <a:gd name="T106" fmla="*/ 2147483646 w 256"/>
                  <a:gd name="T107" fmla="*/ 2147483646 h 220"/>
                  <a:gd name="T108" fmla="*/ 2147483646 w 256"/>
                  <a:gd name="T109" fmla="*/ 2147483646 h 220"/>
                  <a:gd name="T110" fmla="*/ 2147483646 w 256"/>
                  <a:gd name="T111" fmla="*/ 2147483646 h 220"/>
                  <a:gd name="T112" fmla="*/ 2147483646 w 256"/>
                  <a:gd name="T113" fmla="*/ 2147483646 h 220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256" h="220">
                    <a:moveTo>
                      <a:pt x="244" y="220"/>
                    </a:moveTo>
                    <a:cubicBezTo>
                      <a:pt x="12" y="220"/>
                      <a:pt x="12" y="220"/>
                      <a:pt x="12" y="220"/>
                    </a:cubicBezTo>
                    <a:cubicBezTo>
                      <a:pt x="5" y="220"/>
                      <a:pt x="0" y="215"/>
                      <a:pt x="0" y="208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0" y="130"/>
                      <a:pt x="0" y="129"/>
                      <a:pt x="1" y="128"/>
                    </a:cubicBezTo>
                    <a:cubicBezTo>
                      <a:pt x="33" y="44"/>
                      <a:pt x="33" y="44"/>
                      <a:pt x="33" y="44"/>
                    </a:cubicBezTo>
                    <a:cubicBezTo>
                      <a:pt x="34" y="39"/>
                      <a:pt x="39" y="36"/>
                      <a:pt x="4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29" y="120"/>
                      <a:pt x="29" y="120"/>
                      <a:pt x="29" y="120"/>
                    </a:cubicBezTo>
                    <a:cubicBezTo>
                      <a:pt x="56" y="120"/>
                      <a:pt x="56" y="120"/>
                      <a:pt x="56" y="120"/>
                    </a:cubicBezTo>
                    <a:cubicBezTo>
                      <a:pt x="68" y="120"/>
                      <a:pt x="68" y="120"/>
                      <a:pt x="68" y="120"/>
                    </a:cubicBezTo>
                    <a:cubicBezTo>
                      <a:pt x="75" y="120"/>
                      <a:pt x="80" y="125"/>
                      <a:pt x="80" y="132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176" y="144"/>
                      <a:pt x="176" y="144"/>
                      <a:pt x="176" y="144"/>
                    </a:cubicBezTo>
                    <a:cubicBezTo>
                      <a:pt x="176" y="132"/>
                      <a:pt x="176" y="132"/>
                      <a:pt x="176" y="132"/>
                    </a:cubicBezTo>
                    <a:cubicBezTo>
                      <a:pt x="176" y="125"/>
                      <a:pt x="181" y="120"/>
                      <a:pt x="188" y="120"/>
                    </a:cubicBezTo>
                    <a:cubicBezTo>
                      <a:pt x="200" y="120"/>
                      <a:pt x="200" y="120"/>
                      <a:pt x="200" y="120"/>
                    </a:cubicBezTo>
                    <a:cubicBezTo>
                      <a:pt x="227" y="120"/>
                      <a:pt x="227" y="120"/>
                      <a:pt x="227" y="12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192" y="60"/>
                      <a:pt x="192" y="60"/>
                      <a:pt x="192" y="60"/>
                    </a:cubicBezTo>
                    <a:cubicBezTo>
                      <a:pt x="152" y="60"/>
                      <a:pt x="152" y="60"/>
                      <a:pt x="152" y="60"/>
                    </a:cubicBezTo>
                    <a:cubicBezTo>
                      <a:pt x="152" y="44"/>
                      <a:pt x="152" y="44"/>
                      <a:pt x="152" y="44"/>
                    </a:cubicBezTo>
                    <a:cubicBezTo>
                      <a:pt x="152" y="36"/>
                      <a:pt x="152" y="36"/>
                      <a:pt x="152" y="36"/>
                    </a:cubicBezTo>
                    <a:cubicBezTo>
                      <a:pt x="192" y="36"/>
                      <a:pt x="192" y="36"/>
                      <a:pt x="192" y="36"/>
                    </a:cubicBezTo>
                    <a:cubicBezTo>
                      <a:pt x="212" y="36"/>
                      <a:pt x="212" y="36"/>
                      <a:pt x="212" y="36"/>
                    </a:cubicBezTo>
                    <a:cubicBezTo>
                      <a:pt x="217" y="36"/>
                      <a:pt x="222" y="39"/>
                      <a:pt x="223" y="44"/>
                    </a:cubicBezTo>
                    <a:cubicBezTo>
                      <a:pt x="255" y="128"/>
                      <a:pt x="255" y="128"/>
                      <a:pt x="255" y="128"/>
                    </a:cubicBezTo>
                    <a:cubicBezTo>
                      <a:pt x="256" y="129"/>
                      <a:pt x="256" y="130"/>
                      <a:pt x="256" y="132"/>
                    </a:cubicBezTo>
                    <a:cubicBezTo>
                      <a:pt x="256" y="208"/>
                      <a:pt x="256" y="208"/>
                      <a:pt x="256" y="208"/>
                    </a:cubicBezTo>
                    <a:cubicBezTo>
                      <a:pt x="256" y="215"/>
                      <a:pt x="251" y="220"/>
                      <a:pt x="244" y="220"/>
                    </a:cubicBezTo>
                    <a:moveTo>
                      <a:pt x="168" y="88"/>
                    </a:moveTo>
                    <a:cubicBezTo>
                      <a:pt x="168" y="91"/>
                      <a:pt x="167" y="94"/>
                      <a:pt x="164" y="96"/>
                    </a:cubicBezTo>
                    <a:cubicBezTo>
                      <a:pt x="136" y="124"/>
                      <a:pt x="136" y="124"/>
                      <a:pt x="136" y="124"/>
                    </a:cubicBezTo>
                    <a:cubicBezTo>
                      <a:pt x="134" y="127"/>
                      <a:pt x="131" y="128"/>
                      <a:pt x="128" y="128"/>
                    </a:cubicBezTo>
                    <a:cubicBezTo>
                      <a:pt x="125" y="128"/>
                      <a:pt x="122" y="127"/>
                      <a:pt x="120" y="124"/>
                    </a:cubicBezTo>
                    <a:cubicBezTo>
                      <a:pt x="92" y="96"/>
                      <a:pt x="92" y="96"/>
                      <a:pt x="92" y="96"/>
                    </a:cubicBezTo>
                    <a:cubicBezTo>
                      <a:pt x="89" y="94"/>
                      <a:pt x="88" y="91"/>
                      <a:pt x="88" y="88"/>
                    </a:cubicBezTo>
                    <a:cubicBezTo>
                      <a:pt x="88" y="81"/>
                      <a:pt x="93" y="76"/>
                      <a:pt x="100" y="76"/>
                    </a:cubicBezTo>
                    <a:cubicBezTo>
                      <a:pt x="103" y="76"/>
                      <a:pt x="106" y="77"/>
                      <a:pt x="108" y="80"/>
                    </a:cubicBezTo>
                    <a:cubicBezTo>
                      <a:pt x="116" y="87"/>
                      <a:pt x="116" y="87"/>
                      <a:pt x="116" y="87"/>
                    </a:cubicBezTo>
                    <a:cubicBezTo>
                      <a:pt x="116" y="44"/>
                      <a:pt x="116" y="44"/>
                      <a:pt x="116" y="44"/>
                    </a:cubicBezTo>
                    <a:cubicBezTo>
                      <a:pt x="116" y="32"/>
                      <a:pt x="116" y="32"/>
                      <a:pt x="116" y="3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5"/>
                      <a:pt x="121" y="0"/>
                      <a:pt x="128" y="0"/>
                    </a:cubicBezTo>
                    <a:cubicBezTo>
                      <a:pt x="135" y="0"/>
                      <a:pt x="140" y="5"/>
                      <a:pt x="140" y="12"/>
                    </a:cubicBezTo>
                    <a:cubicBezTo>
                      <a:pt x="140" y="36"/>
                      <a:pt x="140" y="36"/>
                      <a:pt x="140" y="36"/>
                    </a:cubicBezTo>
                    <a:cubicBezTo>
                      <a:pt x="140" y="40"/>
                      <a:pt x="140" y="40"/>
                      <a:pt x="140" y="40"/>
                    </a:cubicBezTo>
                    <a:cubicBezTo>
                      <a:pt x="140" y="87"/>
                      <a:pt x="140" y="87"/>
                      <a:pt x="140" y="87"/>
                    </a:cubicBezTo>
                    <a:cubicBezTo>
                      <a:pt x="148" y="80"/>
                      <a:pt x="148" y="80"/>
                      <a:pt x="148" y="80"/>
                    </a:cubicBezTo>
                    <a:cubicBezTo>
                      <a:pt x="150" y="77"/>
                      <a:pt x="153" y="76"/>
                      <a:pt x="156" y="76"/>
                    </a:cubicBezTo>
                    <a:cubicBezTo>
                      <a:pt x="163" y="76"/>
                      <a:pt x="168" y="81"/>
                      <a:pt x="168" y="88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6" name="Freeform 62">
                <a:extLst>
                  <a:ext uri="{FF2B5EF4-FFF2-40B4-BE49-F238E27FC236}">
                    <a16:creationId xmlns:a16="http://schemas.microsoft.com/office/drawing/2014/main" id="{E673DB9A-674F-1E4B-8C16-CC4576A5B6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08062" y="4150779"/>
                <a:ext cx="415925" cy="376238"/>
              </a:xfrm>
              <a:custGeom>
                <a:avLst/>
                <a:gdLst>
                  <a:gd name="T0" fmla="*/ 2147483646 w 256"/>
                  <a:gd name="T1" fmla="*/ 2147483646 h 232"/>
                  <a:gd name="T2" fmla="*/ 2147483646 w 256"/>
                  <a:gd name="T3" fmla="*/ 2147483646 h 232"/>
                  <a:gd name="T4" fmla="*/ 2147483646 w 256"/>
                  <a:gd name="T5" fmla="*/ 2147483646 h 232"/>
                  <a:gd name="T6" fmla="*/ 2147483646 w 256"/>
                  <a:gd name="T7" fmla="*/ 2147483646 h 232"/>
                  <a:gd name="T8" fmla="*/ 2147483646 w 256"/>
                  <a:gd name="T9" fmla="*/ 2147483646 h 232"/>
                  <a:gd name="T10" fmla="*/ 2147483646 w 256"/>
                  <a:gd name="T11" fmla="*/ 2147483646 h 232"/>
                  <a:gd name="T12" fmla="*/ 2147483646 w 256"/>
                  <a:gd name="T13" fmla="*/ 2147483646 h 232"/>
                  <a:gd name="T14" fmla="*/ 2147483646 w 256"/>
                  <a:gd name="T15" fmla="*/ 2147483646 h 232"/>
                  <a:gd name="T16" fmla="*/ 2147483646 w 256"/>
                  <a:gd name="T17" fmla="*/ 2147483646 h 232"/>
                  <a:gd name="T18" fmla="*/ 2147483646 w 256"/>
                  <a:gd name="T19" fmla="*/ 2147483646 h 232"/>
                  <a:gd name="T20" fmla="*/ 2147483646 w 256"/>
                  <a:gd name="T21" fmla="*/ 2147483646 h 232"/>
                  <a:gd name="T22" fmla="*/ 2147483646 w 256"/>
                  <a:gd name="T23" fmla="*/ 2147483646 h 232"/>
                  <a:gd name="T24" fmla="*/ 2147483646 w 256"/>
                  <a:gd name="T25" fmla="*/ 2147483646 h 232"/>
                  <a:gd name="T26" fmla="*/ 2147483646 w 256"/>
                  <a:gd name="T27" fmla="*/ 2147483646 h 232"/>
                  <a:gd name="T28" fmla="*/ 2147483646 w 256"/>
                  <a:gd name="T29" fmla="*/ 2147483646 h 232"/>
                  <a:gd name="T30" fmla="*/ 2147483646 w 256"/>
                  <a:gd name="T31" fmla="*/ 0 h 232"/>
                  <a:gd name="T32" fmla="*/ 2147483646 w 256"/>
                  <a:gd name="T33" fmla="*/ 2147483646 h 232"/>
                  <a:gd name="T34" fmla="*/ 2147483646 w 256"/>
                  <a:gd name="T35" fmla="*/ 2147483646 h 232"/>
                  <a:gd name="T36" fmla="*/ 2147483646 w 256"/>
                  <a:gd name="T37" fmla="*/ 2147483646 h 232"/>
                  <a:gd name="T38" fmla="*/ 2147483646 w 256"/>
                  <a:gd name="T39" fmla="*/ 2147483646 h 232"/>
                  <a:gd name="T40" fmla="*/ 2147483646 w 256"/>
                  <a:gd name="T41" fmla="*/ 2147483646 h 232"/>
                  <a:gd name="T42" fmla="*/ 2147483646 w 256"/>
                  <a:gd name="T43" fmla="*/ 2147483646 h 232"/>
                  <a:gd name="T44" fmla="*/ 2147483646 w 256"/>
                  <a:gd name="T45" fmla="*/ 2147483646 h 232"/>
                  <a:gd name="T46" fmla="*/ 2147483646 w 256"/>
                  <a:gd name="T47" fmla="*/ 2147483646 h 232"/>
                  <a:gd name="T48" fmla="*/ 2147483646 w 256"/>
                  <a:gd name="T49" fmla="*/ 2147483646 h 232"/>
                  <a:gd name="T50" fmla="*/ 0 w 256"/>
                  <a:gd name="T51" fmla="*/ 2147483646 h 232"/>
                  <a:gd name="T52" fmla="*/ 0 w 256"/>
                  <a:gd name="T53" fmla="*/ 2147483646 h 232"/>
                  <a:gd name="T54" fmla="*/ 0 w 256"/>
                  <a:gd name="T55" fmla="*/ 2147483646 h 232"/>
                  <a:gd name="T56" fmla="*/ 0 w 256"/>
                  <a:gd name="T57" fmla="*/ 2147483646 h 232"/>
                  <a:gd name="T58" fmla="*/ 2147483646 w 256"/>
                  <a:gd name="T59" fmla="*/ 2147483646 h 232"/>
                  <a:gd name="T60" fmla="*/ 2147483646 w 256"/>
                  <a:gd name="T61" fmla="*/ 2147483646 h 232"/>
                  <a:gd name="T62" fmla="*/ 2147483646 w 256"/>
                  <a:gd name="T63" fmla="*/ 2147483646 h 232"/>
                  <a:gd name="T64" fmla="*/ 2147483646 w 256"/>
                  <a:gd name="T65" fmla="*/ 2147483646 h 232"/>
                  <a:gd name="T66" fmla="*/ 2147483646 w 256"/>
                  <a:gd name="T67" fmla="*/ 2147483646 h 232"/>
                  <a:gd name="T68" fmla="*/ 2147483646 w 256"/>
                  <a:gd name="T69" fmla="*/ 2147483646 h 232"/>
                  <a:gd name="T70" fmla="*/ 0 w 256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56" h="232">
                    <a:moveTo>
                      <a:pt x="244" y="232"/>
                    </a:moveTo>
                    <a:cubicBezTo>
                      <a:pt x="224" y="232"/>
                      <a:pt x="224" y="232"/>
                      <a:pt x="224" y="232"/>
                    </a:cubicBezTo>
                    <a:cubicBezTo>
                      <a:pt x="224" y="136"/>
                      <a:pt x="224" y="136"/>
                      <a:pt x="224" y="136"/>
                    </a:cubicBezTo>
                    <a:cubicBezTo>
                      <a:pt x="224" y="60"/>
                      <a:pt x="224" y="60"/>
                      <a:pt x="224" y="60"/>
                    </a:cubicBezTo>
                    <a:cubicBezTo>
                      <a:pt x="244" y="60"/>
                      <a:pt x="244" y="60"/>
                      <a:pt x="244" y="60"/>
                    </a:cubicBezTo>
                    <a:cubicBezTo>
                      <a:pt x="251" y="60"/>
                      <a:pt x="256" y="65"/>
                      <a:pt x="256" y="72"/>
                    </a:cubicBezTo>
                    <a:cubicBezTo>
                      <a:pt x="256" y="148"/>
                      <a:pt x="256" y="148"/>
                      <a:pt x="256" y="148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220"/>
                      <a:pt x="256" y="220"/>
                      <a:pt x="256" y="220"/>
                    </a:cubicBezTo>
                    <a:cubicBezTo>
                      <a:pt x="256" y="227"/>
                      <a:pt x="251" y="232"/>
                      <a:pt x="244" y="232"/>
                    </a:cubicBezTo>
                    <a:moveTo>
                      <a:pt x="44" y="232"/>
                    </a:moveTo>
                    <a:cubicBezTo>
                      <a:pt x="44" y="136"/>
                      <a:pt x="44" y="136"/>
                      <a:pt x="44" y="136"/>
                    </a:cubicBezTo>
                    <a:cubicBezTo>
                      <a:pt x="44" y="132"/>
                      <a:pt x="44" y="132"/>
                      <a:pt x="44" y="132"/>
                    </a:cubicBezTo>
                    <a:cubicBezTo>
                      <a:pt x="44" y="60"/>
                      <a:pt x="44" y="60"/>
                      <a:pt x="44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27"/>
                      <a:pt x="95" y="0"/>
                      <a:pt x="128" y="0"/>
                    </a:cubicBezTo>
                    <a:cubicBezTo>
                      <a:pt x="161" y="0"/>
                      <a:pt x="188" y="27"/>
                      <a:pt x="188" y="60"/>
                    </a:cubicBezTo>
                    <a:cubicBezTo>
                      <a:pt x="212" y="60"/>
                      <a:pt x="212" y="60"/>
                      <a:pt x="212" y="60"/>
                    </a:cubicBezTo>
                    <a:cubicBezTo>
                      <a:pt x="212" y="136"/>
                      <a:pt x="212" y="136"/>
                      <a:pt x="212" y="136"/>
                    </a:cubicBezTo>
                    <a:cubicBezTo>
                      <a:pt x="212" y="232"/>
                      <a:pt x="212" y="232"/>
                      <a:pt x="212" y="232"/>
                    </a:cubicBezTo>
                    <a:lnTo>
                      <a:pt x="44" y="232"/>
                    </a:lnTo>
                    <a:close/>
                    <a:moveTo>
                      <a:pt x="128" y="24"/>
                    </a:moveTo>
                    <a:cubicBezTo>
                      <a:pt x="108" y="24"/>
                      <a:pt x="92" y="40"/>
                      <a:pt x="92" y="60"/>
                    </a:cubicBezTo>
                    <a:cubicBezTo>
                      <a:pt x="164" y="60"/>
                      <a:pt x="164" y="60"/>
                      <a:pt x="164" y="60"/>
                    </a:cubicBezTo>
                    <a:cubicBezTo>
                      <a:pt x="164" y="40"/>
                      <a:pt x="148" y="24"/>
                      <a:pt x="128" y="24"/>
                    </a:cubicBezTo>
                    <a:moveTo>
                      <a:pt x="0" y="220"/>
                    </a:moveTo>
                    <a:cubicBezTo>
                      <a:pt x="0" y="196"/>
                      <a:pt x="0" y="196"/>
                      <a:pt x="0" y="196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65"/>
                      <a:pt x="5" y="60"/>
                      <a:pt x="1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2" y="132"/>
                      <a:pt x="32" y="132"/>
                      <a:pt x="32" y="132"/>
                    </a:cubicBezTo>
                    <a:cubicBezTo>
                      <a:pt x="32" y="136"/>
                      <a:pt x="32" y="136"/>
                      <a:pt x="32" y="136"/>
                    </a:cubicBezTo>
                    <a:cubicBezTo>
                      <a:pt x="32" y="232"/>
                      <a:pt x="32" y="232"/>
                      <a:pt x="32" y="232"/>
                    </a:cubicBez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7" name="Freeform 63">
                <a:extLst>
                  <a:ext uri="{FF2B5EF4-FFF2-40B4-BE49-F238E27FC236}">
                    <a16:creationId xmlns:a16="http://schemas.microsoft.com/office/drawing/2014/main" id="{A0B9B725-420B-4F4B-A4DE-6B7DCC62E4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75908" y="3988060"/>
                <a:ext cx="323850" cy="350838"/>
              </a:xfrm>
              <a:custGeom>
                <a:avLst/>
                <a:gdLst>
                  <a:gd name="T0" fmla="*/ 2147483646 w 200"/>
                  <a:gd name="T1" fmla="*/ 2147483646 h 216"/>
                  <a:gd name="T2" fmla="*/ 2147483646 w 200"/>
                  <a:gd name="T3" fmla="*/ 2147483646 h 216"/>
                  <a:gd name="T4" fmla="*/ 2147483646 w 200"/>
                  <a:gd name="T5" fmla="*/ 2147483646 h 216"/>
                  <a:gd name="T6" fmla="*/ 2147483646 w 200"/>
                  <a:gd name="T7" fmla="*/ 2147483646 h 216"/>
                  <a:gd name="T8" fmla="*/ 2147483646 w 200"/>
                  <a:gd name="T9" fmla="*/ 2147483646 h 216"/>
                  <a:gd name="T10" fmla="*/ 2147483646 w 200"/>
                  <a:gd name="T11" fmla="*/ 2147483646 h 216"/>
                  <a:gd name="T12" fmla="*/ 2147483646 w 200"/>
                  <a:gd name="T13" fmla="*/ 0 h 216"/>
                  <a:gd name="T14" fmla="*/ 2147483646 w 200"/>
                  <a:gd name="T15" fmla="*/ 0 h 216"/>
                  <a:gd name="T16" fmla="*/ 2147483646 w 200"/>
                  <a:gd name="T17" fmla="*/ 0 h 216"/>
                  <a:gd name="T18" fmla="*/ 2147483646 w 200"/>
                  <a:gd name="T19" fmla="*/ 0 h 216"/>
                  <a:gd name="T20" fmla="*/ 2147483646 w 200"/>
                  <a:gd name="T21" fmla="*/ 0 h 216"/>
                  <a:gd name="T22" fmla="*/ 2147483646 w 200"/>
                  <a:gd name="T23" fmla="*/ 2147483646 h 216"/>
                  <a:gd name="T24" fmla="*/ 2147483646 w 200"/>
                  <a:gd name="T25" fmla="*/ 2147483646 h 216"/>
                  <a:gd name="T26" fmla="*/ 2147483646 w 200"/>
                  <a:gd name="T27" fmla="*/ 2147483646 h 216"/>
                  <a:gd name="T28" fmla="*/ 2147483646 w 200"/>
                  <a:gd name="T29" fmla="*/ 2147483646 h 216"/>
                  <a:gd name="T30" fmla="*/ 2147483646 w 200"/>
                  <a:gd name="T31" fmla="*/ 2147483646 h 216"/>
                  <a:gd name="T32" fmla="*/ 2147483646 w 200"/>
                  <a:gd name="T33" fmla="*/ 2147483646 h 216"/>
                  <a:gd name="T34" fmla="*/ 2147483646 w 200"/>
                  <a:gd name="T35" fmla="*/ 2147483646 h 216"/>
                  <a:gd name="T36" fmla="*/ 2147483646 w 200"/>
                  <a:gd name="T37" fmla="*/ 2147483646 h 216"/>
                  <a:gd name="T38" fmla="*/ 2147483646 w 200"/>
                  <a:gd name="T39" fmla="*/ 2147483646 h 216"/>
                  <a:gd name="T40" fmla="*/ 2147483646 w 200"/>
                  <a:gd name="T41" fmla="*/ 2147483646 h 216"/>
                  <a:gd name="T42" fmla="*/ 2147483646 w 200"/>
                  <a:gd name="T43" fmla="*/ 2147483646 h 216"/>
                  <a:gd name="T44" fmla="*/ 2147483646 w 200"/>
                  <a:gd name="T45" fmla="*/ 2147483646 h 216"/>
                  <a:gd name="T46" fmla="*/ 2147483646 w 200"/>
                  <a:gd name="T47" fmla="*/ 2147483646 h 216"/>
                  <a:gd name="T48" fmla="*/ 2147483646 w 200"/>
                  <a:gd name="T49" fmla="*/ 2147483646 h 216"/>
                  <a:gd name="T50" fmla="*/ 2147483646 w 200"/>
                  <a:gd name="T51" fmla="*/ 2147483646 h 216"/>
                  <a:gd name="T52" fmla="*/ 2147483646 w 200"/>
                  <a:gd name="T53" fmla="*/ 2147483646 h 216"/>
                  <a:gd name="T54" fmla="*/ 2147483646 w 200"/>
                  <a:gd name="T55" fmla="*/ 2147483646 h 216"/>
                  <a:gd name="T56" fmla="*/ 2147483646 w 200"/>
                  <a:gd name="T57" fmla="*/ 2147483646 h 216"/>
                  <a:gd name="T58" fmla="*/ 2147483646 w 200"/>
                  <a:gd name="T59" fmla="*/ 2147483646 h 216"/>
                  <a:gd name="T60" fmla="*/ 2147483646 w 200"/>
                  <a:gd name="T61" fmla="*/ 2147483646 h 216"/>
                  <a:gd name="T62" fmla="*/ 2147483646 w 200"/>
                  <a:gd name="T63" fmla="*/ 2147483646 h 216"/>
                  <a:gd name="T64" fmla="*/ 2147483646 w 200"/>
                  <a:gd name="T65" fmla="*/ 2147483646 h 216"/>
                  <a:gd name="T66" fmla="*/ 2147483646 w 200"/>
                  <a:gd name="T67" fmla="*/ 2147483646 h 216"/>
                  <a:gd name="T68" fmla="*/ 2147483646 w 200"/>
                  <a:gd name="T69" fmla="*/ 2147483646 h 216"/>
                  <a:gd name="T70" fmla="*/ 2147483646 w 200"/>
                  <a:gd name="T71" fmla="*/ 2147483646 h 216"/>
                  <a:gd name="T72" fmla="*/ 2147483646 w 200"/>
                  <a:gd name="T73" fmla="*/ 2147483646 h 216"/>
                  <a:gd name="T74" fmla="*/ 2147483646 w 200"/>
                  <a:gd name="T75" fmla="*/ 2147483646 h 216"/>
                  <a:gd name="T76" fmla="*/ 2147483646 w 200"/>
                  <a:gd name="T77" fmla="*/ 2147483646 h 216"/>
                  <a:gd name="T78" fmla="*/ 2147483646 w 200"/>
                  <a:gd name="T79" fmla="*/ 2147483646 h 216"/>
                  <a:gd name="T80" fmla="*/ 0 w 200"/>
                  <a:gd name="T81" fmla="*/ 2147483646 h 216"/>
                  <a:gd name="T82" fmla="*/ 0 w 200"/>
                  <a:gd name="T83" fmla="*/ 2147483646 h 216"/>
                  <a:gd name="T84" fmla="*/ 0 w 200"/>
                  <a:gd name="T85" fmla="*/ 2147483646 h 216"/>
                  <a:gd name="T86" fmla="*/ 0 w 200"/>
                  <a:gd name="T87" fmla="*/ 2147483646 h 216"/>
                  <a:gd name="T88" fmla="*/ 0 w 200"/>
                  <a:gd name="T89" fmla="*/ 2147483646 h 216"/>
                  <a:gd name="T90" fmla="*/ 0 w 200"/>
                  <a:gd name="T91" fmla="*/ 2147483646 h 216"/>
                  <a:gd name="T92" fmla="*/ 2147483646 w 200"/>
                  <a:gd name="T93" fmla="*/ 2147483646 h 216"/>
                  <a:gd name="T94" fmla="*/ 2147483646 w 200"/>
                  <a:gd name="T95" fmla="*/ 2147483646 h 216"/>
                  <a:gd name="T96" fmla="*/ 2147483646 w 200"/>
                  <a:gd name="T97" fmla="*/ 2147483646 h 216"/>
                  <a:gd name="T98" fmla="*/ 2147483646 w 200"/>
                  <a:gd name="T99" fmla="*/ 2147483646 h 216"/>
                  <a:gd name="T100" fmla="*/ 2147483646 w 200"/>
                  <a:gd name="T101" fmla="*/ 2147483646 h 216"/>
                  <a:gd name="T102" fmla="*/ 2147483646 w 200"/>
                  <a:gd name="T103" fmla="*/ 2147483646 h 216"/>
                  <a:gd name="T104" fmla="*/ 2147483646 w 200"/>
                  <a:gd name="T105" fmla="*/ 2147483646 h 216"/>
                  <a:gd name="T106" fmla="*/ 2147483646 w 200"/>
                  <a:gd name="T107" fmla="*/ 2147483646 h 21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200" h="216">
                    <a:moveTo>
                      <a:pt x="197" y="104"/>
                    </a:moveTo>
                    <a:cubicBezTo>
                      <a:pt x="197" y="104"/>
                      <a:pt x="197" y="104"/>
                      <a:pt x="197" y="104"/>
                    </a:cubicBezTo>
                    <a:cubicBezTo>
                      <a:pt x="196" y="105"/>
                      <a:pt x="196" y="105"/>
                      <a:pt x="196" y="105"/>
                    </a:cubicBezTo>
                    <a:cubicBezTo>
                      <a:pt x="100" y="12"/>
                      <a:pt x="100" y="12"/>
                      <a:pt x="100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5"/>
                      <a:pt x="17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3" y="0"/>
                      <a:pt x="106" y="1"/>
                      <a:pt x="109" y="4"/>
                    </a:cubicBezTo>
                    <a:cubicBezTo>
                      <a:pt x="176" y="68"/>
                      <a:pt x="176" y="68"/>
                      <a:pt x="176" y="68"/>
                    </a:cubicBezTo>
                    <a:cubicBezTo>
                      <a:pt x="176" y="68"/>
                      <a:pt x="176" y="68"/>
                      <a:pt x="176" y="68"/>
                    </a:cubicBezTo>
                    <a:cubicBezTo>
                      <a:pt x="196" y="87"/>
                      <a:pt x="196" y="87"/>
                      <a:pt x="196" y="87"/>
                    </a:cubicBezTo>
                    <a:cubicBezTo>
                      <a:pt x="199" y="90"/>
                      <a:pt x="200" y="93"/>
                      <a:pt x="200" y="96"/>
                    </a:cubicBezTo>
                    <a:cubicBezTo>
                      <a:pt x="200" y="99"/>
                      <a:pt x="199" y="102"/>
                      <a:pt x="197" y="104"/>
                    </a:cubicBezTo>
                    <a:moveTo>
                      <a:pt x="88" y="24"/>
                    </a:moveTo>
                    <a:cubicBezTo>
                      <a:pt x="88" y="24"/>
                      <a:pt x="88" y="24"/>
                      <a:pt x="88" y="24"/>
                    </a:cubicBezTo>
                    <a:cubicBezTo>
                      <a:pt x="88" y="24"/>
                      <a:pt x="88" y="24"/>
                      <a:pt x="88" y="24"/>
                    </a:cubicBezTo>
                    <a:cubicBezTo>
                      <a:pt x="91" y="24"/>
                      <a:pt x="94" y="25"/>
                      <a:pt x="97" y="28"/>
                    </a:cubicBezTo>
                    <a:cubicBezTo>
                      <a:pt x="188" y="115"/>
                      <a:pt x="188" y="115"/>
                      <a:pt x="188" y="115"/>
                    </a:cubicBezTo>
                    <a:cubicBezTo>
                      <a:pt x="190" y="117"/>
                      <a:pt x="191" y="119"/>
                      <a:pt x="192" y="122"/>
                    </a:cubicBezTo>
                    <a:cubicBezTo>
                      <a:pt x="192" y="122"/>
                      <a:pt x="192" y="122"/>
                      <a:pt x="192" y="122"/>
                    </a:cubicBezTo>
                    <a:cubicBezTo>
                      <a:pt x="192" y="122"/>
                      <a:pt x="192" y="122"/>
                      <a:pt x="192" y="123"/>
                    </a:cubicBezTo>
                    <a:cubicBezTo>
                      <a:pt x="192" y="123"/>
                      <a:pt x="192" y="123"/>
                      <a:pt x="192" y="123"/>
                    </a:cubicBezTo>
                    <a:cubicBezTo>
                      <a:pt x="192" y="123"/>
                      <a:pt x="192" y="123"/>
                      <a:pt x="192" y="124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2" y="127"/>
                      <a:pt x="191" y="130"/>
                      <a:pt x="189" y="132"/>
                    </a:cubicBezTo>
                    <a:cubicBezTo>
                      <a:pt x="189" y="132"/>
                      <a:pt x="189" y="132"/>
                      <a:pt x="189" y="132"/>
                    </a:cubicBezTo>
                    <a:cubicBezTo>
                      <a:pt x="121" y="212"/>
                      <a:pt x="121" y="212"/>
                      <a:pt x="121" y="212"/>
                    </a:cubicBezTo>
                    <a:cubicBezTo>
                      <a:pt x="121" y="212"/>
                      <a:pt x="121" y="212"/>
                      <a:pt x="121" y="212"/>
                    </a:cubicBezTo>
                    <a:cubicBezTo>
                      <a:pt x="119" y="214"/>
                      <a:pt x="116" y="216"/>
                      <a:pt x="112" y="216"/>
                    </a:cubicBezTo>
                    <a:cubicBezTo>
                      <a:pt x="112" y="216"/>
                      <a:pt x="111" y="216"/>
                      <a:pt x="111" y="216"/>
                    </a:cubicBezTo>
                    <a:cubicBezTo>
                      <a:pt x="111" y="216"/>
                      <a:pt x="110" y="216"/>
                      <a:pt x="110" y="216"/>
                    </a:cubicBezTo>
                    <a:cubicBezTo>
                      <a:pt x="110" y="216"/>
                      <a:pt x="110" y="216"/>
                      <a:pt x="110" y="216"/>
                    </a:cubicBezTo>
                    <a:cubicBezTo>
                      <a:pt x="108" y="215"/>
                      <a:pt x="106" y="214"/>
                      <a:pt x="104" y="213"/>
                    </a:cubicBezTo>
                    <a:cubicBezTo>
                      <a:pt x="104" y="213"/>
                      <a:pt x="104" y="213"/>
                      <a:pt x="104" y="213"/>
                    </a:cubicBezTo>
                    <a:cubicBezTo>
                      <a:pt x="4" y="121"/>
                      <a:pt x="4" y="121"/>
                      <a:pt x="4" y="121"/>
                    </a:cubicBezTo>
                    <a:cubicBezTo>
                      <a:pt x="4" y="121"/>
                      <a:pt x="4" y="121"/>
                      <a:pt x="4" y="121"/>
                    </a:cubicBezTo>
                    <a:cubicBezTo>
                      <a:pt x="2" y="119"/>
                      <a:pt x="0" y="116"/>
                      <a:pt x="0" y="112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29"/>
                      <a:pt x="5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lnTo>
                      <a:pt x="88" y="24"/>
                    </a:lnTo>
                    <a:close/>
                    <a:moveTo>
                      <a:pt x="32" y="72"/>
                    </a:moveTo>
                    <a:cubicBezTo>
                      <a:pt x="41" y="72"/>
                      <a:pt x="48" y="65"/>
                      <a:pt x="48" y="56"/>
                    </a:cubicBezTo>
                    <a:cubicBezTo>
                      <a:pt x="48" y="47"/>
                      <a:pt x="41" y="40"/>
                      <a:pt x="32" y="40"/>
                    </a:cubicBezTo>
                    <a:cubicBezTo>
                      <a:pt x="23" y="40"/>
                      <a:pt x="16" y="47"/>
                      <a:pt x="16" y="56"/>
                    </a:cubicBezTo>
                    <a:cubicBezTo>
                      <a:pt x="16" y="65"/>
                      <a:pt x="23" y="72"/>
                      <a:pt x="32" y="7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8" name="Freeform 77">
                <a:extLst>
                  <a:ext uri="{FF2B5EF4-FFF2-40B4-BE49-F238E27FC236}">
                    <a16:creationId xmlns:a16="http://schemas.microsoft.com/office/drawing/2014/main" id="{AB0598D2-64D1-0840-94F6-85BE2C00D6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21908" y="4898089"/>
                <a:ext cx="415925" cy="338138"/>
              </a:xfrm>
              <a:custGeom>
                <a:avLst/>
                <a:gdLst>
                  <a:gd name="T0" fmla="*/ 2147483646 w 256"/>
                  <a:gd name="T1" fmla="*/ 2147483646 h 208"/>
                  <a:gd name="T2" fmla="*/ 2147483646 w 256"/>
                  <a:gd name="T3" fmla="*/ 2147483646 h 208"/>
                  <a:gd name="T4" fmla="*/ 0 w 256"/>
                  <a:gd name="T5" fmla="*/ 2147483646 h 208"/>
                  <a:gd name="T6" fmla="*/ 0 w 256"/>
                  <a:gd name="T7" fmla="*/ 2147483646 h 208"/>
                  <a:gd name="T8" fmla="*/ 2147483646 w 256"/>
                  <a:gd name="T9" fmla="*/ 2147483646 h 208"/>
                  <a:gd name="T10" fmla="*/ 2147483646 w 256"/>
                  <a:gd name="T11" fmla="*/ 2147483646 h 208"/>
                  <a:gd name="T12" fmla="*/ 2147483646 w 256"/>
                  <a:gd name="T13" fmla="*/ 2147483646 h 208"/>
                  <a:gd name="T14" fmla="*/ 2147483646 w 256"/>
                  <a:gd name="T15" fmla="*/ 0 h 208"/>
                  <a:gd name="T16" fmla="*/ 2147483646 w 256"/>
                  <a:gd name="T17" fmla="*/ 0 h 208"/>
                  <a:gd name="T18" fmla="*/ 2147483646 w 256"/>
                  <a:gd name="T19" fmla="*/ 2147483646 h 208"/>
                  <a:gd name="T20" fmla="*/ 2147483646 w 256"/>
                  <a:gd name="T21" fmla="*/ 2147483646 h 208"/>
                  <a:gd name="T22" fmla="*/ 2147483646 w 256"/>
                  <a:gd name="T23" fmla="*/ 2147483646 h 208"/>
                  <a:gd name="T24" fmla="*/ 2147483646 w 256"/>
                  <a:gd name="T25" fmla="*/ 2147483646 h 208"/>
                  <a:gd name="T26" fmla="*/ 2147483646 w 256"/>
                  <a:gd name="T27" fmla="*/ 2147483646 h 208"/>
                  <a:gd name="T28" fmla="*/ 2147483646 w 256"/>
                  <a:gd name="T29" fmla="*/ 2147483646 h 208"/>
                  <a:gd name="T30" fmla="*/ 2147483646 w 256"/>
                  <a:gd name="T31" fmla="*/ 2147483646 h 208"/>
                  <a:gd name="T32" fmla="*/ 2147483646 w 256"/>
                  <a:gd name="T33" fmla="*/ 2147483646 h 208"/>
                  <a:gd name="T34" fmla="*/ 2147483646 w 256"/>
                  <a:gd name="T35" fmla="*/ 2147483646 h 208"/>
                  <a:gd name="T36" fmla="*/ 2147483646 w 256"/>
                  <a:gd name="T37" fmla="*/ 2147483646 h 208"/>
                  <a:gd name="T38" fmla="*/ 2147483646 w 256"/>
                  <a:gd name="T39" fmla="*/ 2147483646 h 208"/>
                  <a:gd name="T40" fmla="*/ 2147483646 w 256"/>
                  <a:gd name="T41" fmla="*/ 2147483646 h 208"/>
                  <a:gd name="T42" fmla="*/ 2147483646 w 256"/>
                  <a:gd name="T43" fmla="*/ 2147483646 h 208"/>
                  <a:gd name="T44" fmla="*/ 2147483646 w 256"/>
                  <a:gd name="T45" fmla="*/ 2147483646 h 208"/>
                  <a:gd name="T46" fmla="*/ 2147483646 w 256"/>
                  <a:gd name="T47" fmla="*/ 2147483646 h 208"/>
                  <a:gd name="T48" fmla="*/ 2147483646 w 256"/>
                  <a:gd name="T49" fmla="*/ 2147483646 h 208"/>
                  <a:gd name="T50" fmla="*/ 2147483646 w 256"/>
                  <a:gd name="T51" fmla="*/ 2147483646 h 208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6" h="208">
                    <a:moveTo>
                      <a:pt x="244" y="208"/>
                    </a:moveTo>
                    <a:cubicBezTo>
                      <a:pt x="12" y="208"/>
                      <a:pt x="12" y="208"/>
                      <a:pt x="12" y="208"/>
                    </a:cubicBezTo>
                    <a:cubicBezTo>
                      <a:pt x="5" y="208"/>
                      <a:pt x="0" y="203"/>
                      <a:pt x="0" y="19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29"/>
                      <a:pt x="5" y="24"/>
                      <a:pt x="12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82" y="5"/>
                      <a:pt x="82" y="5"/>
                      <a:pt x="82" y="5"/>
                    </a:cubicBezTo>
                    <a:cubicBezTo>
                      <a:pt x="85" y="2"/>
                      <a:pt x="88" y="0"/>
                      <a:pt x="92" y="0"/>
                    </a:cubicBezTo>
                    <a:cubicBezTo>
                      <a:pt x="164" y="0"/>
                      <a:pt x="164" y="0"/>
                      <a:pt x="164" y="0"/>
                    </a:cubicBezTo>
                    <a:cubicBezTo>
                      <a:pt x="167" y="0"/>
                      <a:pt x="170" y="1"/>
                      <a:pt x="173" y="4"/>
                    </a:cubicBezTo>
                    <a:cubicBezTo>
                      <a:pt x="173" y="4"/>
                      <a:pt x="173" y="4"/>
                      <a:pt x="173" y="4"/>
                    </a:cubicBezTo>
                    <a:cubicBezTo>
                      <a:pt x="193" y="24"/>
                      <a:pt x="193" y="24"/>
                      <a:pt x="193" y="24"/>
                    </a:cubicBezTo>
                    <a:cubicBezTo>
                      <a:pt x="244" y="24"/>
                      <a:pt x="244" y="24"/>
                      <a:pt x="244" y="24"/>
                    </a:cubicBezTo>
                    <a:cubicBezTo>
                      <a:pt x="251" y="24"/>
                      <a:pt x="256" y="29"/>
                      <a:pt x="256" y="36"/>
                    </a:cubicBezTo>
                    <a:cubicBezTo>
                      <a:pt x="256" y="196"/>
                      <a:pt x="256" y="196"/>
                      <a:pt x="256" y="196"/>
                    </a:cubicBezTo>
                    <a:cubicBezTo>
                      <a:pt x="256" y="203"/>
                      <a:pt x="251" y="208"/>
                      <a:pt x="244" y="208"/>
                    </a:cubicBezTo>
                    <a:moveTo>
                      <a:pt x="128" y="40"/>
                    </a:moveTo>
                    <a:cubicBezTo>
                      <a:pt x="88" y="40"/>
                      <a:pt x="56" y="72"/>
                      <a:pt x="56" y="112"/>
                    </a:cubicBezTo>
                    <a:cubicBezTo>
                      <a:pt x="56" y="152"/>
                      <a:pt x="88" y="184"/>
                      <a:pt x="128" y="184"/>
                    </a:cubicBezTo>
                    <a:cubicBezTo>
                      <a:pt x="168" y="184"/>
                      <a:pt x="200" y="152"/>
                      <a:pt x="200" y="112"/>
                    </a:cubicBezTo>
                    <a:cubicBezTo>
                      <a:pt x="200" y="72"/>
                      <a:pt x="168" y="40"/>
                      <a:pt x="128" y="40"/>
                    </a:cubicBezTo>
                    <a:moveTo>
                      <a:pt x="128" y="160"/>
                    </a:moveTo>
                    <a:cubicBezTo>
                      <a:pt x="101" y="160"/>
                      <a:pt x="80" y="139"/>
                      <a:pt x="80" y="112"/>
                    </a:cubicBezTo>
                    <a:cubicBezTo>
                      <a:pt x="80" y="85"/>
                      <a:pt x="101" y="64"/>
                      <a:pt x="128" y="64"/>
                    </a:cubicBezTo>
                    <a:cubicBezTo>
                      <a:pt x="155" y="64"/>
                      <a:pt x="176" y="85"/>
                      <a:pt x="176" y="112"/>
                    </a:cubicBezTo>
                    <a:cubicBezTo>
                      <a:pt x="176" y="139"/>
                      <a:pt x="155" y="160"/>
                      <a:pt x="128" y="160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19" name="Freeform 87">
                <a:extLst>
                  <a:ext uri="{FF2B5EF4-FFF2-40B4-BE49-F238E27FC236}">
                    <a16:creationId xmlns:a16="http://schemas.microsoft.com/office/drawing/2014/main" id="{4F7B4389-1E5F-3C49-8931-CC0B87114A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44886" y="5192799"/>
                <a:ext cx="415925" cy="352425"/>
              </a:xfrm>
              <a:custGeom>
                <a:avLst/>
                <a:gdLst>
                  <a:gd name="T0" fmla="*/ 2147483646 w 256"/>
                  <a:gd name="T1" fmla="*/ 2147483646 h 216"/>
                  <a:gd name="T2" fmla="*/ 2147483646 w 256"/>
                  <a:gd name="T3" fmla="*/ 2147483646 h 216"/>
                  <a:gd name="T4" fmla="*/ 0 w 256"/>
                  <a:gd name="T5" fmla="*/ 2147483646 h 216"/>
                  <a:gd name="T6" fmla="*/ 2147483646 w 256"/>
                  <a:gd name="T7" fmla="*/ 0 h 216"/>
                  <a:gd name="T8" fmla="*/ 2147483646 w 256"/>
                  <a:gd name="T9" fmla="*/ 0 h 216"/>
                  <a:gd name="T10" fmla="*/ 2147483646 w 256"/>
                  <a:gd name="T11" fmla="*/ 2147483646 h 216"/>
                  <a:gd name="T12" fmla="*/ 2147483646 w 256"/>
                  <a:gd name="T13" fmla="*/ 2147483646 h 216"/>
                  <a:gd name="T14" fmla="*/ 2147483646 w 256"/>
                  <a:gd name="T15" fmla="*/ 2147483646 h 216"/>
                  <a:gd name="T16" fmla="*/ 2147483646 w 256"/>
                  <a:gd name="T17" fmla="*/ 2147483646 h 216"/>
                  <a:gd name="T18" fmla="*/ 2147483646 w 256"/>
                  <a:gd name="T19" fmla="*/ 2147483646 h 216"/>
                  <a:gd name="T20" fmla="*/ 2147483646 w 256"/>
                  <a:gd name="T21" fmla="*/ 2147483646 h 216"/>
                  <a:gd name="T22" fmla="*/ 2147483646 w 256"/>
                  <a:gd name="T23" fmla="*/ 2147483646 h 216"/>
                  <a:gd name="T24" fmla="*/ 2147483646 w 256"/>
                  <a:gd name="T25" fmla="*/ 2147483646 h 216"/>
                  <a:gd name="T26" fmla="*/ 2147483646 w 256"/>
                  <a:gd name="T27" fmla="*/ 2147483646 h 216"/>
                  <a:gd name="T28" fmla="*/ 2147483646 w 256"/>
                  <a:gd name="T29" fmla="*/ 2147483646 h 216"/>
                  <a:gd name="T30" fmla="*/ 2147483646 w 256"/>
                  <a:gd name="T31" fmla="*/ 2147483646 h 216"/>
                  <a:gd name="T32" fmla="*/ 2147483646 w 256"/>
                  <a:gd name="T33" fmla="*/ 2147483646 h 216"/>
                  <a:gd name="T34" fmla="*/ 2147483646 w 256"/>
                  <a:gd name="T35" fmla="*/ 2147483646 h 216"/>
                  <a:gd name="T36" fmla="*/ 0 w 256"/>
                  <a:gd name="T37" fmla="*/ 2147483646 h 216"/>
                  <a:gd name="T38" fmla="*/ 2147483646 w 256"/>
                  <a:gd name="T39" fmla="*/ 2147483646 h 216"/>
                  <a:gd name="T40" fmla="*/ 2147483646 w 256"/>
                  <a:gd name="T41" fmla="*/ 2147483646 h 216"/>
                  <a:gd name="T42" fmla="*/ 2147483646 w 256"/>
                  <a:gd name="T43" fmla="*/ 2147483646 h 216"/>
                  <a:gd name="T44" fmla="*/ 2147483646 w 256"/>
                  <a:gd name="T45" fmla="*/ 2147483646 h 216"/>
                  <a:gd name="T46" fmla="*/ 2147483646 w 256"/>
                  <a:gd name="T47" fmla="*/ 2147483646 h 216"/>
                  <a:gd name="T48" fmla="*/ 2147483646 w 256"/>
                  <a:gd name="T49" fmla="*/ 2147483646 h 216"/>
                  <a:gd name="T50" fmla="*/ 0 w 256"/>
                  <a:gd name="T51" fmla="*/ 2147483646 h 216"/>
                  <a:gd name="T52" fmla="*/ 2147483646 w 256"/>
                  <a:gd name="T53" fmla="*/ 2147483646 h 216"/>
                  <a:gd name="T54" fmla="*/ 2147483646 w 256"/>
                  <a:gd name="T55" fmla="*/ 2147483646 h 216"/>
                  <a:gd name="T56" fmla="*/ 2147483646 w 256"/>
                  <a:gd name="T57" fmla="*/ 2147483646 h 216"/>
                  <a:gd name="T58" fmla="*/ 2147483646 w 256"/>
                  <a:gd name="T59" fmla="*/ 2147483646 h 216"/>
                  <a:gd name="T60" fmla="*/ 2147483646 w 256"/>
                  <a:gd name="T61" fmla="*/ 2147483646 h 216"/>
                  <a:gd name="T62" fmla="*/ 2147483646 w 256"/>
                  <a:gd name="T63" fmla="*/ 2147483646 h 216"/>
                  <a:gd name="T64" fmla="*/ 2147483646 w 256"/>
                  <a:gd name="T65" fmla="*/ 2147483646 h 216"/>
                  <a:gd name="T66" fmla="*/ 2147483646 w 256"/>
                  <a:gd name="T67" fmla="*/ 2147483646 h 216"/>
                  <a:gd name="T68" fmla="*/ 2147483646 w 256"/>
                  <a:gd name="T69" fmla="*/ 2147483646 h 216"/>
                  <a:gd name="T70" fmla="*/ 0 w 256"/>
                  <a:gd name="T71" fmla="*/ 2147483646 h 216"/>
                  <a:gd name="T72" fmla="*/ 2147483646 w 256"/>
                  <a:gd name="T73" fmla="*/ 2147483646 h 21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256" h="216">
                    <a:moveTo>
                      <a:pt x="244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5" y="24"/>
                      <a:pt x="0" y="19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19"/>
                      <a:pt x="251" y="24"/>
                      <a:pt x="244" y="24"/>
                    </a:cubicBezTo>
                    <a:moveTo>
                      <a:pt x="12" y="64"/>
                    </a:moveTo>
                    <a:cubicBezTo>
                      <a:pt x="80" y="64"/>
                      <a:pt x="80" y="64"/>
                      <a:pt x="80" y="64"/>
                    </a:cubicBezTo>
                    <a:cubicBezTo>
                      <a:pt x="132" y="64"/>
                      <a:pt x="132" y="64"/>
                      <a:pt x="132" y="64"/>
                    </a:cubicBezTo>
                    <a:cubicBezTo>
                      <a:pt x="144" y="64"/>
                      <a:pt x="144" y="64"/>
                      <a:pt x="144" y="64"/>
                    </a:cubicBezTo>
                    <a:cubicBezTo>
                      <a:pt x="196" y="64"/>
                      <a:pt x="196" y="64"/>
                      <a:pt x="196" y="64"/>
                    </a:cubicBezTo>
                    <a:cubicBezTo>
                      <a:pt x="203" y="64"/>
                      <a:pt x="208" y="69"/>
                      <a:pt x="208" y="76"/>
                    </a:cubicBezTo>
                    <a:cubicBezTo>
                      <a:pt x="208" y="83"/>
                      <a:pt x="203" y="88"/>
                      <a:pt x="196" y="88"/>
                    </a:cubicBezTo>
                    <a:cubicBezTo>
                      <a:pt x="172" y="88"/>
                      <a:pt x="172" y="88"/>
                      <a:pt x="172" y="88"/>
                    </a:cubicBezTo>
                    <a:cubicBezTo>
                      <a:pt x="172" y="88"/>
                      <a:pt x="172" y="88"/>
                      <a:pt x="172" y="88"/>
                    </a:cubicBezTo>
                    <a:cubicBezTo>
                      <a:pt x="80" y="88"/>
                      <a:pt x="80" y="88"/>
                      <a:pt x="80" y="88"/>
                    </a:cubicBezTo>
                    <a:cubicBezTo>
                      <a:pt x="12" y="88"/>
                      <a:pt x="12" y="88"/>
                      <a:pt x="12" y="88"/>
                    </a:cubicBezTo>
                    <a:cubicBezTo>
                      <a:pt x="5" y="88"/>
                      <a:pt x="0" y="83"/>
                      <a:pt x="0" y="76"/>
                    </a:cubicBezTo>
                    <a:cubicBezTo>
                      <a:pt x="0" y="69"/>
                      <a:pt x="5" y="64"/>
                      <a:pt x="12" y="64"/>
                    </a:cubicBezTo>
                    <a:moveTo>
                      <a:pt x="12" y="128"/>
                    </a:moveTo>
                    <a:cubicBezTo>
                      <a:pt x="244" y="128"/>
                      <a:pt x="244" y="128"/>
                      <a:pt x="244" y="128"/>
                    </a:cubicBezTo>
                    <a:cubicBezTo>
                      <a:pt x="251" y="128"/>
                      <a:pt x="256" y="133"/>
                      <a:pt x="256" y="140"/>
                    </a:cubicBezTo>
                    <a:cubicBezTo>
                      <a:pt x="256" y="147"/>
                      <a:pt x="251" y="152"/>
                      <a:pt x="244" y="152"/>
                    </a:cubicBezTo>
                    <a:cubicBezTo>
                      <a:pt x="12" y="152"/>
                      <a:pt x="12" y="152"/>
                      <a:pt x="12" y="152"/>
                    </a:cubicBezTo>
                    <a:cubicBezTo>
                      <a:pt x="5" y="152"/>
                      <a:pt x="0" y="147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moveTo>
                      <a:pt x="12" y="192"/>
                    </a:moveTo>
                    <a:cubicBezTo>
                      <a:pt x="80" y="192"/>
                      <a:pt x="80" y="192"/>
                      <a:pt x="80" y="192"/>
                    </a:cubicBezTo>
                    <a:cubicBezTo>
                      <a:pt x="132" y="192"/>
                      <a:pt x="132" y="192"/>
                      <a:pt x="132" y="192"/>
                    </a:cubicBezTo>
                    <a:cubicBezTo>
                      <a:pt x="172" y="192"/>
                      <a:pt x="172" y="192"/>
                      <a:pt x="172" y="192"/>
                    </a:cubicBezTo>
                    <a:cubicBezTo>
                      <a:pt x="179" y="192"/>
                      <a:pt x="184" y="197"/>
                      <a:pt x="184" y="204"/>
                    </a:cubicBezTo>
                    <a:cubicBezTo>
                      <a:pt x="184" y="211"/>
                      <a:pt x="179" y="216"/>
                      <a:pt x="172" y="216"/>
                    </a:cubicBezTo>
                    <a:cubicBezTo>
                      <a:pt x="132" y="216"/>
                      <a:pt x="132" y="216"/>
                      <a:pt x="132" y="216"/>
                    </a:cubicBezTo>
                    <a:cubicBezTo>
                      <a:pt x="12" y="216"/>
                      <a:pt x="12" y="216"/>
                      <a:pt x="12" y="216"/>
                    </a:cubicBezTo>
                    <a:cubicBezTo>
                      <a:pt x="5" y="216"/>
                      <a:pt x="0" y="211"/>
                      <a:pt x="0" y="204"/>
                    </a:cubicBezTo>
                    <a:cubicBezTo>
                      <a:pt x="0" y="197"/>
                      <a:pt x="5" y="192"/>
                      <a:pt x="12" y="192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" name="Rounded Rectangle 3"/>
              <p:cNvSpPr/>
              <p:nvPr/>
            </p:nvSpPr>
            <p:spPr>
              <a:xfrm>
                <a:off x="207508" y="3901065"/>
                <a:ext cx="1823968" cy="196712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Rounded Rectangle 21"/>
            <p:cNvSpPr/>
            <p:nvPr/>
          </p:nvSpPr>
          <p:spPr>
            <a:xfrm>
              <a:off x="9878259" y="2231618"/>
              <a:ext cx="1823968" cy="1967121"/>
            </a:xfrm>
            <a:prstGeom prst="round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3556913" y="2259361"/>
              <a:ext cx="1823968" cy="1967121"/>
              <a:chOff x="2655738" y="3264606"/>
              <a:chExt cx="1823968" cy="1967121"/>
            </a:xfrm>
          </p:grpSpPr>
          <p:sp>
            <p:nvSpPr>
              <p:cNvPr id="21" name="Rounded Rectangle 20"/>
              <p:cNvSpPr/>
              <p:nvPr/>
            </p:nvSpPr>
            <p:spPr>
              <a:xfrm>
                <a:off x="2655738" y="3264606"/>
                <a:ext cx="1823968" cy="196712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 47">
                <a:extLst>
                  <a:ext uri="{FF2B5EF4-FFF2-40B4-BE49-F238E27FC236}">
                    <a16:creationId xmlns:a16="http://schemas.microsoft.com/office/drawing/2014/main" id="{9D84D4EF-E021-F146-85CF-F844C15BB0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5838" y="4649443"/>
                <a:ext cx="417513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2" y="84"/>
                    </a:moveTo>
                    <a:cubicBezTo>
                      <a:pt x="72" y="77"/>
                      <a:pt x="77" y="72"/>
                      <a:pt x="84" y="72"/>
                    </a:cubicBezTo>
                    <a:cubicBezTo>
                      <a:pt x="87" y="72"/>
                      <a:pt x="90" y="73"/>
                      <a:pt x="92" y="76"/>
                    </a:cubicBezTo>
                    <a:cubicBezTo>
                      <a:pt x="128" y="111"/>
                      <a:pt x="128" y="111"/>
                      <a:pt x="128" y="111"/>
                    </a:cubicBezTo>
                    <a:cubicBezTo>
                      <a:pt x="164" y="76"/>
                      <a:pt x="164" y="76"/>
                      <a:pt x="164" y="76"/>
                    </a:cubicBezTo>
                    <a:cubicBezTo>
                      <a:pt x="166" y="73"/>
                      <a:pt x="169" y="72"/>
                      <a:pt x="172" y="72"/>
                    </a:cubicBezTo>
                    <a:cubicBezTo>
                      <a:pt x="179" y="72"/>
                      <a:pt x="184" y="77"/>
                      <a:pt x="184" y="84"/>
                    </a:cubicBezTo>
                    <a:cubicBezTo>
                      <a:pt x="184" y="87"/>
                      <a:pt x="183" y="90"/>
                      <a:pt x="180" y="92"/>
                    </a:cubicBezTo>
                    <a:cubicBezTo>
                      <a:pt x="145" y="128"/>
                      <a:pt x="145" y="128"/>
                      <a:pt x="145" y="128"/>
                    </a:cubicBezTo>
                    <a:cubicBezTo>
                      <a:pt x="180" y="164"/>
                      <a:pt x="180" y="164"/>
                      <a:pt x="180" y="164"/>
                    </a:cubicBezTo>
                    <a:cubicBezTo>
                      <a:pt x="183" y="166"/>
                      <a:pt x="184" y="169"/>
                      <a:pt x="184" y="172"/>
                    </a:cubicBezTo>
                    <a:cubicBezTo>
                      <a:pt x="184" y="179"/>
                      <a:pt x="179" y="184"/>
                      <a:pt x="172" y="184"/>
                    </a:cubicBezTo>
                    <a:cubicBezTo>
                      <a:pt x="169" y="184"/>
                      <a:pt x="166" y="183"/>
                      <a:pt x="164" y="180"/>
                    </a:cubicBezTo>
                    <a:cubicBezTo>
                      <a:pt x="128" y="145"/>
                      <a:pt x="128" y="145"/>
                      <a:pt x="128" y="145"/>
                    </a:cubicBezTo>
                    <a:cubicBezTo>
                      <a:pt x="92" y="180"/>
                      <a:pt x="92" y="180"/>
                      <a:pt x="92" y="180"/>
                    </a:cubicBezTo>
                    <a:cubicBezTo>
                      <a:pt x="90" y="183"/>
                      <a:pt x="87" y="184"/>
                      <a:pt x="84" y="184"/>
                    </a:cubicBezTo>
                    <a:cubicBezTo>
                      <a:pt x="77" y="184"/>
                      <a:pt x="72" y="179"/>
                      <a:pt x="72" y="172"/>
                    </a:cubicBezTo>
                    <a:cubicBezTo>
                      <a:pt x="72" y="169"/>
                      <a:pt x="73" y="166"/>
                      <a:pt x="76" y="164"/>
                    </a:cubicBezTo>
                    <a:cubicBezTo>
                      <a:pt x="111" y="128"/>
                      <a:pt x="111" y="128"/>
                      <a:pt x="111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3" y="90"/>
                      <a:pt x="72" y="87"/>
                      <a:pt x="72" y="8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4" name="Freeform 48">
                <a:extLst>
                  <a:ext uri="{FF2B5EF4-FFF2-40B4-BE49-F238E27FC236}">
                    <a16:creationId xmlns:a16="http://schemas.microsoft.com/office/drawing/2014/main" id="{61C2D5CB-D5D3-C440-8FB7-A699ACF47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7722" y="4220424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2"/>
                    </a:moveTo>
                    <a:cubicBezTo>
                      <a:pt x="79" y="112"/>
                      <a:pt x="82" y="113"/>
                      <a:pt x="84" y="116"/>
                    </a:cubicBezTo>
                    <a:cubicBezTo>
                      <a:pt x="112" y="143"/>
                      <a:pt x="112" y="143"/>
                      <a:pt x="112" y="143"/>
                    </a:cubicBezTo>
                    <a:cubicBezTo>
                      <a:pt x="168" y="88"/>
                      <a:pt x="168" y="88"/>
                      <a:pt x="168" y="88"/>
                    </a:cubicBezTo>
                    <a:cubicBezTo>
                      <a:pt x="170" y="85"/>
                      <a:pt x="173" y="84"/>
                      <a:pt x="176" y="84"/>
                    </a:cubicBezTo>
                    <a:cubicBezTo>
                      <a:pt x="183" y="84"/>
                      <a:pt x="188" y="89"/>
                      <a:pt x="188" y="96"/>
                    </a:cubicBezTo>
                    <a:cubicBezTo>
                      <a:pt x="188" y="99"/>
                      <a:pt x="187" y="102"/>
                      <a:pt x="184" y="104"/>
                    </a:cubicBezTo>
                    <a:cubicBezTo>
                      <a:pt x="120" y="168"/>
                      <a:pt x="120" y="168"/>
                      <a:pt x="120" y="168"/>
                    </a:cubicBezTo>
                    <a:cubicBezTo>
                      <a:pt x="118" y="171"/>
                      <a:pt x="115" y="172"/>
                      <a:pt x="112" y="172"/>
                    </a:cubicBezTo>
                    <a:cubicBezTo>
                      <a:pt x="109" y="172"/>
                      <a:pt x="106" y="171"/>
                      <a:pt x="104" y="168"/>
                    </a:cubicBezTo>
                    <a:cubicBezTo>
                      <a:pt x="68" y="132"/>
                      <a:pt x="68" y="132"/>
                      <a:pt x="68" y="132"/>
                    </a:cubicBezTo>
                    <a:cubicBezTo>
                      <a:pt x="65" y="130"/>
                      <a:pt x="64" y="127"/>
                      <a:pt x="64" y="124"/>
                    </a:cubicBezTo>
                    <a:cubicBezTo>
                      <a:pt x="64" y="117"/>
                      <a:pt x="69" y="112"/>
                      <a:pt x="76" y="112"/>
                    </a:cubicBezTo>
                    <a:moveTo>
                      <a:pt x="184" y="172"/>
                    </a:move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moveTo>
                      <a:pt x="184" y="84"/>
                    </a:move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5" name="Freeform 49">
                <a:extLst>
                  <a:ext uri="{FF2B5EF4-FFF2-40B4-BE49-F238E27FC236}">
                    <a16:creationId xmlns:a16="http://schemas.microsoft.com/office/drawing/2014/main" id="{53D3CDB0-E313-F443-A65D-0019E85AC2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5370" y="4649902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04" y="116"/>
                      <a:pt x="104" y="116"/>
                      <a:pt x="104" y="116"/>
                    </a:cubicBez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56" y="116"/>
                      <a:pt x="156" y="116"/>
                      <a:pt x="156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100" y="140"/>
                      <a:pt x="100" y="140"/>
                      <a:pt x="100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6" name="Freeform 50">
                <a:extLst>
                  <a:ext uri="{FF2B5EF4-FFF2-40B4-BE49-F238E27FC236}">
                    <a16:creationId xmlns:a16="http://schemas.microsoft.com/office/drawing/2014/main" id="{E24458EB-BAB3-554A-9E9E-2E9D96D91B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0939" y="4219377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16" y="76"/>
                      <a:pt x="116" y="76"/>
                      <a:pt x="116" y="76"/>
                    </a:cubicBezTo>
                    <a:cubicBezTo>
                      <a:pt x="116" y="69"/>
                      <a:pt x="121" y="64"/>
                      <a:pt x="128" y="64"/>
                    </a:cubicBezTo>
                    <a:cubicBezTo>
                      <a:pt x="135" y="64"/>
                      <a:pt x="140" y="69"/>
                      <a:pt x="140" y="7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80"/>
                      <a:pt x="140" y="180"/>
                      <a:pt x="140" y="180"/>
                    </a:cubicBezTo>
                    <a:cubicBezTo>
                      <a:pt x="140" y="187"/>
                      <a:pt x="135" y="192"/>
                      <a:pt x="128" y="192"/>
                    </a:cubicBezTo>
                    <a:cubicBezTo>
                      <a:pt x="121" y="192"/>
                      <a:pt x="116" y="187"/>
                      <a:pt x="116" y="18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7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8912" y="3809646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8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28912" y="3399915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29" name="Freeform 49">
                <a:extLst>
                  <a:ext uri="{FF2B5EF4-FFF2-40B4-BE49-F238E27FC236}">
                    <a16:creationId xmlns:a16="http://schemas.microsoft.com/office/drawing/2014/main" id="{53D3CDB0-E313-F443-A65D-0019E85AC2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2375" y="4649902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04" y="116"/>
                      <a:pt x="104" y="116"/>
                      <a:pt x="104" y="116"/>
                    </a:cubicBez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56" y="116"/>
                      <a:pt x="156" y="116"/>
                      <a:pt x="156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100" y="140"/>
                      <a:pt x="100" y="140"/>
                      <a:pt x="100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0" name="Freeform 50">
                <a:extLst>
                  <a:ext uri="{FF2B5EF4-FFF2-40B4-BE49-F238E27FC236}">
                    <a16:creationId xmlns:a16="http://schemas.microsoft.com/office/drawing/2014/main" id="{E24458EB-BAB3-554A-9E9E-2E9D96D91B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45096" y="4220424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6"/>
                    </a:move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16" y="76"/>
                      <a:pt x="116" y="76"/>
                      <a:pt x="116" y="76"/>
                    </a:cubicBezTo>
                    <a:cubicBezTo>
                      <a:pt x="116" y="69"/>
                      <a:pt x="121" y="64"/>
                      <a:pt x="128" y="64"/>
                    </a:cubicBezTo>
                    <a:cubicBezTo>
                      <a:pt x="135" y="64"/>
                      <a:pt x="140" y="69"/>
                      <a:pt x="140" y="76"/>
                    </a:cubicBezTo>
                    <a:cubicBezTo>
                      <a:pt x="140" y="116"/>
                      <a:pt x="140" y="116"/>
                      <a:pt x="140" y="116"/>
                    </a:cubicBezTo>
                    <a:cubicBezTo>
                      <a:pt x="180" y="116"/>
                      <a:pt x="180" y="116"/>
                      <a:pt x="180" y="116"/>
                    </a:cubicBezTo>
                    <a:cubicBezTo>
                      <a:pt x="187" y="116"/>
                      <a:pt x="192" y="121"/>
                      <a:pt x="192" y="128"/>
                    </a:cubicBezTo>
                    <a:cubicBezTo>
                      <a:pt x="192" y="135"/>
                      <a:pt x="187" y="140"/>
                      <a:pt x="18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80"/>
                      <a:pt x="140" y="180"/>
                      <a:pt x="140" y="180"/>
                    </a:cubicBezTo>
                    <a:cubicBezTo>
                      <a:pt x="140" y="187"/>
                      <a:pt x="135" y="192"/>
                      <a:pt x="128" y="192"/>
                    </a:cubicBezTo>
                    <a:cubicBezTo>
                      <a:pt x="121" y="192"/>
                      <a:pt x="116" y="187"/>
                      <a:pt x="116" y="180"/>
                    </a:cubicBezTo>
                    <a:cubicBezTo>
                      <a:pt x="116" y="140"/>
                      <a:pt x="116" y="140"/>
                      <a:pt x="116" y="140"/>
                    </a:cubicBezTo>
                    <a:cubicBezTo>
                      <a:pt x="76" y="140"/>
                      <a:pt x="76" y="140"/>
                      <a:pt x="76" y="140"/>
                    </a:cubicBezTo>
                    <a:cubicBezTo>
                      <a:pt x="69" y="140"/>
                      <a:pt x="64" y="135"/>
                      <a:pt x="64" y="128"/>
                    </a:cubicBezTo>
                    <a:cubicBezTo>
                      <a:pt x="64" y="121"/>
                      <a:pt x="69" y="116"/>
                      <a:pt x="76" y="116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5" name="Freeform 47">
                <a:extLst>
                  <a:ext uri="{FF2B5EF4-FFF2-40B4-BE49-F238E27FC236}">
                    <a16:creationId xmlns:a16="http://schemas.microsoft.com/office/drawing/2014/main" id="{9D84D4EF-E021-F146-85CF-F844C15BB0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9300" y="4651247"/>
                <a:ext cx="417513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2" y="84"/>
                    </a:moveTo>
                    <a:cubicBezTo>
                      <a:pt x="72" y="77"/>
                      <a:pt x="77" y="72"/>
                      <a:pt x="84" y="72"/>
                    </a:cubicBezTo>
                    <a:cubicBezTo>
                      <a:pt x="87" y="72"/>
                      <a:pt x="90" y="73"/>
                      <a:pt x="92" y="76"/>
                    </a:cubicBezTo>
                    <a:cubicBezTo>
                      <a:pt x="128" y="111"/>
                      <a:pt x="128" y="111"/>
                      <a:pt x="128" y="111"/>
                    </a:cubicBezTo>
                    <a:cubicBezTo>
                      <a:pt x="164" y="76"/>
                      <a:pt x="164" y="76"/>
                      <a:pt x="164" y="76"/>
                    </a:cubicBezTo>
                    <a:cubicBezTo>
                      <a:pt x="166" y="73"/>
                      <a:pt x="169" y="72"/>
                      <a:pt x="172" y="72"/>
                    </a:cubicBezTo>
                    <a:cubicBezTo>
                      <a:pt x="179" y="72"/>
                      <a:pt x="184" y="77"/>
                      <a:pt x="184" y="84"/>
                    </a:cubicBezTo>
                    <a:cubicBezTo>
                      <a:pt x="184" y="87"/>
                      <a:pt x="183" y="90"/>
                      <a:pt x="180" y="92"/>
                    </a:cubicBezTo>
                    <a:cubicBezTo>
                      <a:pt x="145" y="128"/>
                      <a:pt x="145" y="128"/>
                      <a:pt x="145" y="128"/>
                    </a:cubicBezTo>
                    <a:cubicBezTo>
                      <a:pt x="180" y="164"/>
                      <a:pt x="180" y="164"/>
                      <a:pt x="180" y="164"/>
                    </a:cubicBezTo>
                    <a:cubicBezTo>
                      <a:pt x="183" y="166"/>
                      <a:pt x="184" y="169"/>
                      <a:pt x="184" y="172"/>
                    </a:cubicBezTo>
                    <a:cubicBezTo>
                      <a:pt x="184" y="179"/>
                      <a:pt x="179" y="184"/>
                      <a:pt x="172" y="184"/>
                    </a:cubicBezTo>
                    <a:cubicBezTo>
                      <a:pt x="169" y="184"/>
                      <a:pt x="166" y="183"/>
                      <a:pt x="164" y="180"/>
                    </a:cubicBezTo>
                    <a:cubicBezTo>
                      <a:pt x="128" y="145"/>
                      <a:pt x="128" y="145"/>
                      <a:pt x="128" y="145"/>
                    </a:cubicBezTo>
                    <a:cubicBezTo>
                      <a:pt x="92" y="180"/>
                      <a:pt x="92" y="180"/>
                      <a:pt x="92" y="180"/>
                    </a:cubicBezTo>
                    <a:cubicBezTo>
                      <a:pt x="90" y="183"/>
                      <a:pt x="87" y="184"/>
                      <a:pt x="84" y="184"/>
                    </a:cubicBezTo>
                    <a:cubicBezTo>
                      <a:pt x="77" y="184"/>
                      <a:pt x="72" y="179"/>
                      <a:pt x="72" y="172"/>
                    </a:cubicBezTo>
                    <a:cubicBezTo>
                      <a:pt x="72" y="169"/>
                      <a:pt x="73" y="166"/>
                      <a:pt x="76" y="164"/>
                    </a:cubicBezTo>
                    <a:cubicBezTo>
                      <a:pt x="111" y="128"/>
                      <a:pt x="111" y="128"/>
                      <a:pt x="111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3" y="90"/>
                      <a:pt x="72" y="87"/>
                      <a:pt x="72" y="8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6" name="Freeform 48">
                <a:extLst>
                  <a:ext uri="{FF2B5EF4-FFF2-40B4-BE49-F238E27FC236}">
                    <a16:creationId xmlns:a16="http://schemas.microsoft.com/office/drawing/2014/main" id="{61C2D5CB-D5D3-C440-8FB7-A699ACF47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0348" y="4220424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2"/>
                    </a:moveTo>
                    <a:cubicBezTo>
                      <a:pt x="79" y="112"/>
                      <a:pt x="82" y="113"/>
                      <a:pt x="84" y="116"/>
                    </a:cubicBezTo>
                    <a:cubicBezTo>
                      <a:pt x="112" y="143"/>
                      <a:pt x="112" y="143"/>
                      <a:pt x="112" y="143"/>
                    </a:cubicBezTo>
                    <a:cubicBezTo>
                      <a:pt x="168" y="88"/>
                      <a:pt x="168" y="88"/>
                      <a:pt x="168" y="88"/>
                    </a:cubicBezTo>
                    <a:cubicBezTo>
                      <a:pt x="170" y="85"/>
                      <a:pt x="173" y="84"/>
                      <a:pt x="176" y="84"/>
                    </a:cubicBezTo>
                    <a:cubicBezTo>
                      <a:pt x="183" y="84"/>
                      <a:pt x="188" y="89"/>
                      <a:pt x="188" y="96"/>
                    </a:cubicBezTo>
                    <a:cubicBezTo>
                      <a:pt x="188" y="99"/>
                      <a:pt x="187" y="102"/>
                      <a:pt x="184" y="104"/>
                    </a:cubicBezTo>
                    <a:cubicBezTo>
                      <a:pt x="120" y="168"/>
                      <a:pt x="120" y="168"/>
                      <a:pt x="120" y="168"/>
                    </a:cubicBezTo>
                    <a:cubicBezTo>
                      <a:pt x="118" y="171"/>
                      <a:pt x="115" y="172"/>
                      <a:pt x="112" y="172"/>
                    </a:cubicBezTo>
                    <a:cubicBezTo>
                      <a:pt x="109" y="172"/>
                      <a:pt x="106" y="171"/>
                      <a:pt x="104" y="168"/>
                    </a:cubicBezTo>
                    <a:cubicBezTo>
                      <a:pt x="68" y="132"/>
                      <a:pt x="68" y="132"/>
                      <a:pt x="68" y="132"/>
                    </a:cubicBezTo>
                    <a:cubicBezTo>
                      <a:pt x="65" y="130"/>
                      <a:pt x="64" y="127"/>
                      <a:pt x="64" y="124"/>
                    </a:cubicBezTo>
                    <a:cubicBezTo>
                      <a:pt x="64" y="117"/>
                      <a:pt x="69" y="112"/>
                      <a:pt x="76" y="112"/>
                    </a:cubicBezTo>
                    <a:moveTo>
                      <a:pt x="184" y="172"/>
                    </a:move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moveTo>
                      <a:pt x="184" y="84"/>
                    </a:move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7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2374" y="3809645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8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52375" y="3403623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39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5838" y="3813354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0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5838" y="3407697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1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9300" y="3813354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2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99301" y="3398363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>
              <a:off x="6717586" y="2259543"/>
              <a:ext cx="1823968" cy="1967121"/>
              <a:chOff x="4969064" y="3236863"/>
              <a:chExt cx="1823968" cy="1967121"/>
            </a:xfrm>
          </p:grpSpPr>
          <p:sp>
            <p:nvSpPr>
              <p:cNvPr id="43" name="Freeform 48">
                <a:extLst>
                  <a:ext uri="{FF2B5EF4-FFF2-40B4-BE49-F238E27FC236}">
                    <a16:creationId xmlns:a16="http://schemas.microsoft.com/office/drawing/2014/main" id="{61C2D5CB-D5D3-C440-8FB7-A699ACF471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74407" y="4545632"/>
                <a:ext cx="415925" cy="41751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56" h="256">
                    <a:moveTo>
                      <a:pt x="244" y="256"/>
                    </a:moveTo>
                    <a:cubicBezTo>
                      <a:pt x="12" y="256"/>
                      <a:pt x="12" y="256"/>
                      <a:pt x="12" y="256"/>
                    </a:cubicBezTo>
                    <a:cubicBezTo>
                      <a:pt x="5" y="256"/>
                      <a:pt x="0" y="251"/>
                      <a:pt x="0" y="24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51" y="0"/>
                      <a:pt x="256" y="5"/>
                      <a:pt x="256" y="12"/>
                    </a:cubicBezTo>
                    <a:cubicBezTo>
                      <a:pt x="256" y="244"/>
                      <a:pt x="256" y="244"/>
                      <a:pt x="256" y="244"/>
                    </a:cubicBezTo>
                    <a:cubicBezTo>
                      <a:pt x="256" y="251"/>
                      <a:pt x="251" y="256"/>
                      <a:pt x="244" y="256"/>
                    </a:cubicBezTo>
                    <a:moveTo>
                      <a:pt x="2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32"/>
                      <a:pt x="24" y="232"/>
                      <a:pt x="24" y="232"/>
                    </a:cubicBezTo>
                    <a:cubicBezTo>
                      <a:pt x="232" y="232"/>
                      <a:pt x="232" y="232"/>
                      <a:pt x="232" y="232"/>
                    </a:cubicBezTo>
                    <a:lnTo>
                      <a:pt x="232" y="24"/>
                    </a:lnTo>
                    <a:close/>
                    <a:moveTo>
                      <a:pt x="76" y="112"/>
                    </a:moveTo>
                    <a:cubicBezTo>
                      <a:pt x="79" y="112"/>
                      <a:pt x="82" y="113"/>
                      <a:pt x="84" y="116"/>
                    </a:cubicBezTo>
                    <a:cubicBezTo>
                      <a:pt x="112" y="143"/>
                      <a:pt x="112" y="143"/>
                      <a:pt x="112" y="143"/>
                    </a:cubicBezTo>
                    <a:cubicBezTo>
                      <a:pt x="168" y="88"/>
                      <a:pt x="168" y="88"/>
                      <a:pt x="168" y="88"/>
                    </a:cubicBezTo>
                    <a:cubicBezTo>
                      <a:pt x="170" y="85"/>
                      <a:pt x="173" y="84"/>
                      <a:pt x="176" y="84"/>
                    </a:cubicBezTo>
                    <a:cubicBezTo>
                      <a:pt x="183" y="84"/>
                      <a:pt x="188" y="89"/>
                      <a:pt x="188" y="96"/>
                    </a:cubicBezTo>
                    <a:cubicBezTo>
                      <a:pt x="188" y="99"/>
                      <a:pt x="187" y="102"/>
                      <a:pt x="184" y="104"/>
                    </a:cubicBezTo>
                    <a:cubicBezTo>
                      <a:pt x="120" y="168"/>
                      <a:pt x="120" y="168"/>
                      <a:pt x="120" y="168"/>
                    </a:cubicBezTo>
                    <a:cubicBezTo>
                      <a:pt x="118" y="171"/>
                      <a:pt x="115" y="172"/>
                      <a:pt x="112" y="172"/>
                    </a:cubicBezTo>
                    <a:cubicBezTo>
                      <a:pt x="109" y="172"/>
                      <a:pt x="106" y="171"/>
                      <a:pt x="104" y="168"/>
                    </a:cubicBezTo>
                    <a:cubicBezTo>
                      <a:pt x="68" y="132"/>
                      <a:pt x="68" y="132"/>
                      <a:pt x="68" y="132"/>
                    </a:cubicBezTo>
                    <a:cubicBezTo>
                      <a:pt x="65" y="130"/>
                      <a:pt x="64" y="127"/>
                      <a:pt x="64" y="124"/>
                    </a:cubicBezTo>
                    <a:cubicBezTo>
                      <a:pt x="64" y="117"/>
                      <a:pt x="69" y="112"/>
                      <a:pt x="76" y="112"/>
                    </a:cubicBezTo>
                    <a:moveTo>
                      <a:pt x="184" y="172"/>
                    </a:move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cubicBezTo>
                      <a:pt x="184" y="172"/>
                      <a:pt x="184" y="172"/>
                      <a:pt x="184" y="172"/>
                    </a:cubicBezTo>
                    <a:moveTo>
                      <a:pt x="184" y="84"/>
                    </a:move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4" name="Freeform 52">
                <a:extLst>
                  <a:ext uri="{FF2B5EF4-FFF2-40B4-BE49-F238E27FC236}">
                    <a16:creationId xmlns:a16="http://schemas.microsoft.com/office/drawing/2014/main" id="{60C3A39F-5D74-4342-8A1C-A41370BC37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92135" y="3449036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2147483646 h 232"/>
                  <a:gd name="T28" fmla="*/ 2147483646 w 232"/>
                  <a:gd name="T29" fmla="*/ 2147483646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0 h 232"/>
                  <a:gd name="T38" fmla="*/ 2147483646 w 232"/>
                  <a:gd name="T39" fmla="*/ 0 h 232"/>
                  <a:gd name="T40" fmla="*/ 2147483646 w 232"/>
                  <a:gd name="T41" fmla="*/ 2147483646 h 232"/>
                  <a:gd name="T42" fmla="*/ 2147483646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2147483646 w 232"/>
                  <a:gd name="T59" fmla="*/ 2147483646 h 232"/>
                  <a:gd name="T60" fmla="*/ 0 w 232"/>
                  <a:gd name="T61" fmla="*/ 2147483646 h 232"/>
                  <a:gd name="T62" fmla="*/ 0 w 232"/>
                  <a:gd name="T63" fmla="*/ 2147483646 h 232"/>
                  <a:gd name="T64" fmla="*/ 2147483646 w 232"/>
                  <a:gd name="T65" fmla="*/ 2147483646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2147483646 w 232"/>
                  <a:gd name="T73" fmla="*/ 2147483646 h 232"/>
                  <a:gd name="T74" fmla="*/ 2147483646 w 232"/>
                  <a:gd name="T75" fmla="*/ 2147483646 h 232"/>
                  <a:gd name="T76" fmla="*/ 2147483646 w 232"/>
                  <a:gd name="T77" fmla="*/ 2147483646 h 232"/>
                  <a:gd name="T78" fmla="*/ 2147483646 w 232"/>
                  <a:gd name="T79" fmla="*/ 2147483646 h 232"/>
                  <a:gd name="T80" fmla="*/ 2147483646 w 232"/>
                  <a:gd name="T81" fmla="*/ 2147483646 h 232"/>
                  <a:gd name="T82" fmla="*/ 2147483646 w 232"/>
                  <a:gd name="T83" fmla="*/ 2147483646 h 232"/>
                  <a:gd name="T84" fmla="*/ 2147483646 w 232"/>
                  <a:gd name="T85" fmla="*/ 2147483646 h 232"/>
                  <a:gd name="T86" fmla="*/ 2147483646 w 232"/>
                  <a:gd name="T87" fmla="*/ 2147483646 h 232"/>
                  <a:gd name="T88" fmla="*/ 0 w 232"/>
                  <a:gd name="T89" fmla="*/ 2147483646 h 232"/>
                  <a:gd name="T90" fmla="*/ 0 w 232"/>
                  <a:gd name="T91" fmla="*/ 2147483646 h 232"/>
                  <a:gd name="T92" fmla="*/ 2147483646 w 232"/>
                  <a:gd name="T93" fmla="*/ 0 h 232"/>
                  <a:gd name="T94" fmla="*/ 2147483646 w 232"/>
                  <a:gd name="T95" fmla="*/ 0 h 232"/>
                  <a:gd name="T96" fmla="*/ 2147483646 w 232"/>
                  <a:gd name="T97" fmla="*/ 2147483646 h 232"/>
                  <a:gd name="T98" fmla="*/ 2147483646 w 232"/>
                  <a:gd name="T99" fmla="*/ 2147483646 h 232"/>
                  <a:gd name="T100" fmla="*/ 2147483646 w 232"/>
                  <a:gd name="T101" fmla="*/ 2147483646 h 232"/>
                  <a:gd name="T102" fmla="*/ 2147483646 w 232"/>
                  <a:gd name="T103" fmla="*/ 2147483646 h 232"/>
                  <a:gd name="T104" fmla="*/ 2147483646 w 232"/>
                  <a:gd name="T105" fmla="*/ 2147483646 h 232"/>
                  <a:gd name="T106" fmla="*/ 2147483646 w 232"/>
                  <a:gd name="T107" fmla="*/ 2147483646 h 232"/>
                  <a:gd name="T108" fmla="*/ 2147483646 w 232"/>
                  <a:gd name="T109" fmla="*/ 2147483646 h 232"/>
                  <a:gd name="T110" fmla="*/ 2147483646 w 232"/>
                  <a:gd name="T111" fmla="*/ 2147483646 h 23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08" y="152"/>
                    </a:moveTo>
                    <a:cubicBezTo>
                      <a:pt x="152" y="152"/>
                      <a:pt x="152" y="152"/>
                      <a:pt x="152" y="152"/>
                    </a:cubicBezTo>
                    <a:cubicBezTo>
                      <a:pt x="152" y="208"/>
                      <a:pt x="152" y="208"/>
                      <a:pt x="152" y="208"/>
                    </a:cubicBezTo>
                    <a:cubicBezTo>
                      <a:pt x="208" y="208"/>
                      <a:pt x="208" y="208"/>
                      <a:pt x="208" y="208"/>
                    </a:cubicBezTo>
                    <a:lnTo>
                      <a:pt x="208" y="152"/>
                    </a:lnTo>
                    <a:close/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208" y="24"/>
                    </a:moveTo>
                    <a:cubicBezTo>
                      <a:pt x="152" y="24"/>
                      <a:pt x="152" y="24"/>
                      <a:pt x="152" y="24"/>
                    </a:cubicBezTo>
                    <a:cubicBezTo>
                      <a:pt x="152" y="80"/>
                      <a:pt x="152" y="80"/>
                      <a:pt x="152" y="80"/>
                    </a:cubicBezTo>
                    <a:cubicBezTo>
                      <a:pt x="208" y="80"/>
                      <a:pt x="208" y="80"/>
                      <a:pt x="208" y="80"/>
                    </a:cubicBezTo>
                    <a:lnTo>
                      <a:pt x="208" y="24"/>
                    </a:lnTo>
                    <a:close/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80" y="152"/>
                    </a:moveTo>
                    <a:cubicBezTo>
                      <a:pt x="24" y="152"/>
                      <a:pt x="24" y="152"/>
                      <a:pt x="24" y="152"/>
                    </a:cubicBezTo>
                    <a:cubicBezTo>
                      <a:pt x="24" y="208"/>
                      <a:pt x="24" y="208"/>
                      <a:pt x="24" y="208"/>
                    </a:cubicBezTo>
                    <a:cubicBezTo>
                      <a:pt x="80" y="208"/>
                      <a:pt x="80" y="208"/>
                      <a:pt x="80" y="208"/>
                    </a:cubicBezTo>
                    <a:lnTo>
                      <a:pt x="80" y="152"/>
                    </a:lnTo>
                    <a:close/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  <a:moveTo>
                      <a:pt x="80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80"/>
                      <a:pt x="24" y="80"/>
                      <a:pt x="24" y="80"/>
                    </a:cubicBezTo>
                    <a:cubicBezTo>
                      <a:pt x="80" y="80"/>
                      <a:pt x="80" y="80"/>
                      <a:pt x="80" y="80"/>
                    </a:cubicBezTo>
                    <a:lnTo>
                      <a:pt x="80" y="24"/>
                    </a:lnTo>
                    <a:close/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5" name="Freeform 51">
                <a:extLst>
                  <a:ext uri="{FF2B5EF4-FFF2-40B4-BE49-F238E27FC236}">
                    <a16:creationId xmlns:a16="http://schemas.microsoft.com/office/drawing/2014/main" id="{A71B6301-C49A-FA47-AA79-02820F352C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92135" y="3997334"/>
                <a:ext cx="377825" cy="376237"/>
              </a:xfrm>
              <a:custGeom>
                <a:avLst/>
                <a:gdLst>
                  <a:gd name="T0" fmla="*/ 2147483646 w 232"/>
                  <a:gd name="T1" fmla="*/ 2147483646 h 232"/>
                  <a:gd name="T2" fmla="*/ 2147483646 w 232"/>
                  <a:gd name="T3" fmla="*/ 2147483646 h 232"/>
                  <a:gd name="T4" fmla="*/ 2147483646 w 232"/>
                  <a:gd name="T5" fmla="*/ 2147483646 h 232"/>
                  <a:gd name="T6" fmla="*/ 2147483646 w 232"/>
                  <a:gd name="T7" fmla="*/ 2147483646 h 232"/>
                  <a:gd name="T8" fmla="*/ 2147483646 w 232"/>
                  <a:gd name="T9" fmla="*/ 2147483646 h 232"/>
                  <a:gd name="T10" fmla="*/ 2147483646 w 232"/>
                  <a:gd name="T11" fmla="*/ 2147483646 h 232"/>
                  <a:gd name="T12" fmla="*/ 2147483646 w 232"/>
                  <a:gd name="T13" fmla="*/ 2147483646 h 232"/>
                  <a:gd name="T14" fmla="*/ 2147483646 w 232"/>
                  <a:gd name="T15" fmla="*/ 2147483646 h 232"/>
                  <a:gd name="T16" fmla="*/ 2147483646 w 232"/>
                  <a:gd name="T17" fmla="*/ 2147483646 h 232"/>
                  <a:gd name="T18" fmla="*/ 2147483646 w 232"/>
                  <a:gd name="T19" fmla="*/ 2147483646 h 232"/>
                  <a:gd name="T20" fmla="*/ 2147483646 w 232"/>
                  <a:gd name="T21" fmla="*/ 2147483646 h 232"/>
                  <a:gd name="T22" fmla="*/ 2147483646 w 232"/>
                  <a:gd name="T23" fmla="*/ 2147483646 h 232"/>
                  <a:gd name="T24" fmla="*/ 2147483646 w 232"/>
                  <a:gd name="T25" fmla="*/ 2147483646 h 232"/>
                  <a:gd name="T26" fmla="*/ 2147483646 w 232"/>
                  <a:gd name="T27" fmla="*/ 0 h 232"/>
                  <a:gd name="T28" fmla="*/ 2147483646 w 232"/>
                  <a:gd name="T29" fmla="*/ 0 h 232"/>
                  <a:gd name="T30" fmla="*/ 2147483646 w 232"/>
                  <a:gd name="T31" fmla="*/ 2147483646 h 232"/>
                  <a:gd name="T32" fmla="*/ 2147483646 w 232"/>
                  <a:gd name="T33" fmla="*/ 2147483646 h 232"/>
                  <a:gd name="T34" fmla="*/ 2147483646 w 232"/>
                  <a:gd name="T35" fmla="*/ 2147483646 h 232"/>
                  <a:gd name="T36" fmla="*/ 2147483646 w 232"/>
                  <a:gd name="T37" fmla="*/ 2147483646 h 232"/>
                  <a:gd name="T38" fmla="*/ 2147483646 w 232"/>
                  <a:gd name="T39" fmla="*/ 2147483646 h 232"/>
                  <a:gd name="T40" fmla="*/ 0 w 232"/>
                  <a:gd name="T41" fmla="*/ 2147483646 h 232"/>
                  <a:gd name="T42" fmla="*/ 0 w 232"/>
                  <a:gd name="T43" fmla="*/ 2147483646 h 232"/>
                  <a:gd name="T44" fmla="*/ 2147483646 w 232"/>
                  <a:gd name="T45" fmla="*/ 2147483646 h 232"/>
                  <a:gd name="T46" fmla="*/ 2147483646 w 232"/>
                  <a:gd name="T47" fmla="*/ 2147483646 h 232"/>
                  <a:gd name="T48" fmla="*/ 2147483646 w 232"/>
                  <a:gd name="T49" fmla="*/ 2147483646 h 232"/>
                  <a:gd name="T50" fmla="*/ 2147483646 w 232"/>
                  <a:gd name="T51" fmla="*/ 2147483646 h 232"/>
                  <a:gd name="T52" fmla="*/ 2147483646 w 232"/>
                  <a:gd name="T53" fmla="*/ 2147483646 h 232"/>
                  <a:gd name="T54" fmla="*/ 2147483646 w 232"/>
                  <a:gd name="T55" fmla="*/ 2147483646 h 232"/>
                  <a:gd name="T56" fmla="*/ 2147483646 w 232"/>
                  <a:gd name="T57" fmla="*/ 2147483646 h 232"/>
                  <a:gd name="T58" fmla="*/ 0 w 232"/>
                  <a:gd name="T59" fmla="*/ 2147483646 h 232"/>
                  <a:gd name="T60" fmla="*/ 0 w 232"/>
                  <a:gd name="T61" fmla="*/ 2147483646 h 232"/>
                  <a:gd name="T62" fmla="*/ 2147483646 w 232"/>
                  <a:gd name="T63" fmla="*/ 0 h 232"/>
                  <a:gd name="T64" fmla="*/ 2147483646 w 232"/>
                  <a:gd name="T65" fmla="*/ 0 h 232"/>
                  <a:gd name="T66" fmla="*/ 2147483646 w 232"/>
                  <a:gd name="T67" fmla="*/ 2147483646 h 232"/>
                  <a:gd name="T68" fmla="*/ 2147483646 w 232"/>
                  <a:gd name="T69" fmla="*/ 2147483646 h 232"/>
                  <a:gd name="T70" fmla="*/ 2147483646 w 232"/>
                  <a:gd name="T71" fmla="*/ 2147483646 h 232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" h="232">
                    <a:moveTo>
                      <a:pt x="220" y="232"/>
                    </a:moveTo>
                    <a:cubicBezTo>
                      <a:pt x="140" y="232"/>
                      <a:pt x="140" y="232"/>
                      <a:pt x="140" y="232"/>
                    </a:cubicBezTo>
                    <a:cubicBezTo>
                      <a:pt x="133" y="232"/>
                      <a:pt x="128" y="227"/>
                      <a:pt x="128" y="220"/>
                    </a:cubicBezTo>
                    <a:cubicBezTo>
                      <a:pt x="128" y="140"/>
                      <a:pt x="128" y="140"/>
                      <a:pt x="128" y="140"/>
                    </a:cubicBezTo>
                    <a:cubicBezTo>
                      <a:pt x="128" y="133"/>
                      <a:pt x="133" y="128"/>
                      <a:pt x="140" y="128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7" y="128"/>
                      <a:pt x="232" y="133"/>
                      <a:pt x="232" y="140"/>
                    </a:cubicBezTo>
                    <a:cubicBezTo>
                      <a:pt x="232" y="220"/>
                      <a:pt x="232" y="220"/>
                      <a:pt x="232" y="220"/>
                    </a:cubicBezTo>
                    <a:cubicBezTo>
                      <a:pt x="232" y="227"/>
                      <a:pt x="227" y="232"/>
                      <a:pt x="220" y="232"/>
                    </a:cubicBezTo>
                    <a:moveTo>
                      <a:pt x="220" y="104"/>
                    </a:moveTo>
                    <a:cubicBezTo>
                      <a:pt x="140" y="104"/>
                      <a:pt x="140" y="104"/>
                      <a:pt x="140" y="104"/>
                    </a:cubicBezTo>
                    <a:cubicBezTo>
                      <a:pt x="133" y="104"/>
                      <a:pt x="128" y="99"/>
                      <a:pt x="128" y="92"/>
                    </a:cubicBezTo>
                    <a:cubicBezTo>
                      <a:pt x="128" y="12"/>
                      <a:pt x="128" y="12"/>
                      <a:pt x="128" y="12"/>
                    </a:cubicBezTo>
                    <a:cubicBezTo>
                      <a:pt x="128" y="5"/>
                      <a:pt x="133" y="0"/>
                      <a:pt x="140" y="0"/>
                    </a:cubicBezTo>
                    <a:cubicBezTo>
                      <a:pt x="220" y="0"/>
                      <a:pt x="220" y="0"/>
                      <a:pt x="220" y="0"/>
                    </a:cubicBezTo>
                    <a:cubicBezTo>
                      <a:pt x="227" y="0"/>
                      <a:pt x="232" y="5"/>
                      <a:pt x="232" y="12"/>
                    </a:cubicBezTo>
                    <a:cubicBezTo>
                      <a:pt x="232" y="92"/>
                      <a:pt x="232" y="92"/>
                      <a:pt x="232" y="92"/>
                    </a:cubicBezTo>
                    <a:cubicBezTo>
                      <a:pt x="232" y="99"/>
                      <a:pt x="227" y="104"/>
                      <a:pt x="220" y="104"/>
                    </a:cubicBezTo>
                    <a:moveTo>
                      <a:pt x="92" y="232"/>
                    </a:moveTo>
                    <a:cubicBezTo>
                      <a:pt x="12" y="232"/>
                      <a:pt x="12" y="232"/>
                      <a:pt x="12" y="232"/>
                    </a:cubicBezTo>
                    <a:cubicBezTo>
                      <a:pt x="5" y="232"/>
                      <a:pt x="0" y="227"/>
                      <a:pt x="0" y="22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33"/>
                      <a:pt x="5" y="128"/>
                      <a:pt x="12" y="128"/>
                    </a:cubicBezTo>
                    <a:cubicBezTo>
                      <a:pt x="92" y="128"/>
                      <a:pt x="92" y="128"/>
                      <a:pt x="92" y="128"/>
                    </a:cubicBezTo>
                    <a:cubicBezTo>
                      <a:pt x="99" y="128"/>
                      <a:pt x="104" y="133"/>
                      <a:pt x="104" y="140"/>
                    </a:cubicBezTo>
                    <a:cubicBezTo>
                      <a:pt x="104" y="220"/>
                      <a:pt x="104" y="220"/>
                      <a:pt x="104" y="220"/>
                    </a:cubicBezTo>
                    <a:cubicBezTo>
                      <a:pt x="104" y="227"/>
                      <a:pt x="99" y="232"/>
                      <a:pt x="92" y="232"/>
                    </a:cubicBezTo>
                    <a:moveTo>
                      <a:pt x="92" y="104"/>
                    </a:moveTo>
                    <a:cubicBezTo>
                      <a:pt x="12" y="104"/>
                      <a:pt x="12" y="104"/>
                      <a:pt x="12" y="104"/>
                    </a:cubicBezTo>
                    <a:cubicBezTo>
                      <a:pt x="5" y="104"/>
                      <a:pt x="0" y="99"/>
                      <a:pt x="0" y="9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9" y="0"/>
                      <a:pt x="104" y="5"/>
                      <a:pt x="104" y="12"/>
                    </a:cubicBezTo>
                    <a:cubicBezTo>
                      <a:pt x="104" y="92"/>
                      <a:pt x="104" y="92"/>
                      <a:pt x="104" y="92"/>
                    </a:cubicBezTo>
                    <a:cubicBezTo>
                      <a:pt x="104" y="99"/>
                      <a:pt x="99" y="104"/>
                      <a:pt x="92" y="104"/>
                    </a:cubicBezTo>
                  </a:path>
                </a:pathLst>
              </a:custGeom>
              <a:solidFill>
                <a:srgbClr val="334095"/>
              </a:solidFill>
              <a:ln>
                <a:noFill/>
              </a:ln>
              <a:extLst/>
            </p:spPr>
            <p:txBody>
              <a:bodyPr/>
              <a:lstStyle/>
              <a:p>
                <a:endParaRPr lang="en-US" dirty="0">
                  <a:latin typeface="Arial Regular"/>
                </a:endParaRPr>
              </a:p>
            </p:txBody>
          </p:sp>
          <p:sp>
            <p:nvSpPr>
              <p:cNvPr id="46" name="Rounded Rectangle 45"/>
              <p:cNvSpPr/>
              <p:nvPr/>
            </p:nvSpPr>
            <p:spPr>
              <a:xfrm>
                <a:off x="4969064" y="3236863"/>
                <a:ext cx="1823968" cy="1967121"/>
              </a:xfrm>
              <a:prstGeom prst="roundRect">
                <a:avLst/>
              </a:prstGeom>
              <a:no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2342341" y="2665945"/>
              <a:ext cx="1092439" cy="1131380"/>
              <a:chOff x="3404870" y="3006281"/>
              <a:chExt cx="1092439" cy="1131380"/>
            </a:xfrm>
          </p:grpSpPr>
          <p:pic>
            <p:nvPicPr>
              <p:cNvPr id="1026" name="Picture 2" descr="Image result for nuix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004" t="9657" r="27611" b="52528"/>
              <a:stretch/>
            </p:blipFill>
            <p:spPr bwMode="auto">
              <a:xfrm>
                <a:off x="3404870" y="3006281"/>
                <a:ext cx="1092439" cy="11021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0" name="Rectangle 49"/>
              <p:cNvSpPr/>
              <p:nvPr/>
            </p:nvSpPr>
            <p:spPr>
              <a:xfrm>
                <a:off x="3404870" y="3983355"/>
                <a:ext cx="157480" cy="15430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556913" y="4285099"/>
            <a:ext cx="1823968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Normalized Data</a:t>
            </a:r>
            <a:endParaRPr lang="en-US" dirty="0"/>
          </a:p>
        </p:txBody>
      </p:sp>
      <p:sp>
        <p:nvSpPr>
          <p:cNvPr id="56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378852" y="4287759"/>
            <a:ext cx="2501434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Schema Optimized Data</a:t>
            </a:r>
            <a:endParaRPr lang="en-US" dirty="0"/>
          </a:p>
        </p:txBody>
      </p:sp>
      <p:sp>
        <p:nvSpPr>
          <p:cNvPr id="57" name="Freeform 63">
            <a:extLst>
              <a:ext uri="{FF2B5EF4-FFF2-40B4-BE49-F238E27FC236}">
                <a16:creationId xmlns:a16="http://schemas.microsoft.com/office/drawing/2014/main" id="{EAA0ACCB-4963-3B4F-88E2-0FC3156635A3}"/>
              </a:ext>
            </a:extLst>
          </p:cNvPr>
          <p:cNvSpPr>
            <a:spLocks noEditPoints="1"/>
          </p:cNvSpPr>
          <p:nvPr/>
        </p:nvSpPr>
        <p:spPr bwMode="auto">
          <a:xfrm>
            <a:off x="10349235" y="2607352"/>
            <a:ext cx="882015" cy="1271137"/>
          </a:xfrm>
          <a:custGeom>
            <a:avLst/>
            <a:gdLst>
              <a:gd name="T0" fmla="*/ 2147483646 w 200"/>
              <a:gd name="T1" fmla="*/ 2147483646 h 256"/>
              <a:gd name="T2" fmla="*/ 2147483646 w 200"/>
              <a:gd name="T3" fmla="*/ 2147483646 h 256"/>
              <a:gd name="T4" fmla="*/ 2147483646 w 200"/>
              <a:gd name="T5" fmla="*/ 2147483646 h 256"/>
              <a:gd name="T6" fmla="*/ 2147483646 w 200"/>
              <a:gd name="T7" fmla="*/ 2147483646 h 256"/>
              <a:gd name="T8" fmla="*/ 2147483646 w 200"/>
              <a:gd name="T9" fmla="*/ 0 h 256"/>
              <a:gd name="T10" fmla="*/ 2147483646 w 200"/>
              <a:gd name="T11" fmla="*/ 0 h 256"/>
              <a:gd name="T12" fmla="*/ 2147483646 w 200"/>
              <a:gd name="T13" fmla="*/ 2147483646 h 256"/>
              <a:gd name="T14" fmla="*/ 2147483646 w 200"/>
              <a:gd name="T15" fmla="*/ 2147483646 h 256"/>
              <a:gd name="T16" fmla="*/ 2147483646 w 200"/>
              <a:gd name="T17" fmla="*/ 2147483646 h 256"/>
              <a:gd name="T18" fmla="*/ 2147483646 w 200"/>
              <a:gd name="T19" fmla="*/ 2147483646 h 256"/>
              <a:gd name="T20" fmla="*/ 2147483646 w 200"/>
              <a:gd name="T21" fmla="*/ 2147483646 h 256"/>
              <a:gd name="T22" fmla="*/ 2147483646 w 200"/>
              <a:gd name="T23" fmla="*/ 2147483646 h 256"/>
              <a:gd name="T24" fmla="*/ 2147483646 w 200"/>
              <a:gd name="T25" fmla="*/ 2147483646 h 256"/>
              <a:gd name="T26" fmla="*/ 2147483646 w 200"/>
              <a:gd name="T27" fmla="*/ 2147483646 h 256"/>
              <a:gd name="T28" fmla="*/ 2147483646 w 200"/>
              <a:gd name="T29" fmla="*/ 2147483646 h 256"/>
              <a:gd name="T30" fmla="*/ 2147483646 w 200"/>
              <a:gd name="T31" fmla="*/ 2147483646 h 256"/>
              <a:gd name="T32" fmla="*/ 2147483646 w 200"/>
              <a:gd name="T33" fmla="*/ 2147483646 h 256"/>
              <a:gd name="T34" fmla="*/ 2147483646 w 200"/>
              <a:gd name="T35" fmla="*/ 0 h 256"/>
              <a:gd name="T36" fmla="*/ 2147483646 w 200"/>
              <a:gd name="T37" fmla="*/ 2147483646 h 256"/>
              <a:gd name="T38" fmla="*/ 2147483646 w 200"/>
              <a:gd name="T39" fmla="*/ 2147483646 h 256"/>
              <a:gd name="T40" fmla="*/ 2147483646 w 200"/>
              <a:gd name="T41" fmla="*/ 2147483646 h 256"/>
              <a:gd name="T42" fmla="*/ 2147483646 w 200"/>
              <a:gd name="T43" fmla="*/ 2147483646 h 256"/>
              <a:gd name="T44" fmla="*/ 2147483646 w 200"/>
              <a:gd name="T45" fmla="*/ 2147483646 h 256"/>
              <a:gd name="T46" fmla="*/ 2147483646 w 200"/>
              <a:gd name="T47" fmla="*/ 2147483646 h 256"/>
              <a:gd name="T48" fmla="*/ 2147483646 w 200"/>
              <a:gd name="T49" fmla="*/ 2147483646 h 256"/>
              <a:gd name="T50" fmla="*/ 2147483646 w 200"/>
              <a:gd name="T51" fmla="*/ 2147483646 h 256"/>
              <a:gd name="T52" fmla="*/ 2147483646 w 200"/>
              <a:gd name="T53" fmla="*/ 2147483646 h 256"/>
              <a:gd name="T54" fmla="*/ 2147483646 w 200"/>
              <a:gd name="T55" fmla="*/ 2147483646 h 256"/>
              <a:gd name="T56" fmla="*/ 0 w 200"/>
              <a:gd name="T57" fmla="*/ 2147483646 h 256"/>
              <a:gd name="T58" fmla="*/ 0 w 200"/>
              <a:gd name="T59" fmla="*/ 2147483646 h 256"/>
              <a:gd name="T60" fmla="*/ 2147483646 w 200"/>
              <a:gd name="T61" fmla="*/ 2147483646 h 256"/>
              <a:gd name="T62" fmla="*/ 2147483646 w 200"/>
              <a:gd name="T63" fmla="*/ 2147483646 h 256"/>
              <a:gd name="T64" fmla="*/ 2147483646 w 200"/>
              <a:gd name="T65" fmla="*/ 2147483646 h 256"/>
              <a:gd name="T66" fmla="*/ 2147483646 w 200"/>
              <a:gd name="T67" fmla="*/ 2147483646 h 256"/>
              <a:gd name="T68" fmla="*/ 2147483646 w 200"/>
              <a:gd name="T69" fmla="*/ 2147483646 h 256"/>
              <a:gd name="T70" fmla="*/ 2147483646 w 200"/>
              <a:gd name="T71" fmla="*/ 2147483646 h 25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00" h="256">
                <a:moveTo>
                  <a:pt x="188" y="232"/>
                </a:moveTo>
                <a:cubicBezTo>
                  <a:pt x="36" y="232"/>
                  <a:pt x="36" y="232"/>
                  <a:pt x="36" y="232"/>
                </a:cubicBezTo>
                <a:cubicBezTo>
                  <a:pt x="29" y="232"/>
                  <a:pt x="24" y="227"/>
                  <a:pt x="24" y="220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5"/>
                  <a:pt x="29" y="0"/>
                  <a:pt x="36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44"/>
                  <a:pt x="100" y="44"/>
                  <a:pt x="100" y="44"/>
                </a:cubicBezTo>
                <a:cubicBezTo>
                  <a:pt x="100" y="68"/>
                  <a:pt x="100" y="68"/>
                  <a:pt x="100" y="68"/>
                </a:cubicBezTo>
                <a:cubicBezTo>
                  <a:pt x="100" y="81"/>
                  <a:pt x="111" y="92"/>
                  <a:pt x="124" y="92"/>
                </a:cubicBezTo>
                <a:cubicBezTo>
                  <a:pt x="148" y="92"/>
                  <a:pt x="148" y="92"/>
                  <a:pt x="148" y="92"/>
                </a:cubicBezTo>
                <a:cubicBezTo>
                  <a:pt x="200" y="92"/>
                  <a:pt x="200" y="92"/>
                  <a:pt x="200" y="92"/>
                </a:cubicBezTo>
                <a:cubicBezTo>
                  <a:pt x="200" y="188"/>
                  <a:pt x="200" y="188"/>
                  <a:pt x="200" y="188"/>
                </a:cubicBezTo>
                <a:cubicBezTo>
                  <a:pt x="200" y="220"/>
                  <a:pt x="200" y="220"/>
                  <a:pt x="200" y="220"/>
                </a:cubicBezTo>
                <a:cubicBezTo>
                  <a:pt x="200" y="227"/>
                  <a:pt x="195" y="232"/>
                  <a:pt x="188" y="232"/>
                </a:cubicBezTo>
                <a:moveTo>
                  <a:pt x="124" y="80"/>
                </a:moveTo>
                <a:cubicBezTo>
                  <a:pt x="117" y="80"/>
                  <a:pt x="112" y="75"/>
                  <a:pt x="112" y="68"/>
                </a:cubicBezTo>
                <a:cubicBezTo>
                  <a:pt x="112" y="44"/>
                  <a:pt x="112" y="44"/>
                  <a:pt x="112" y="44"/>
                </a:cubicBezTo>
                <a:cubicBezTo>
                  <a:pt x="112" y="0"/>
                  <a:pt x="112" y="0"/>
                  <a:pt x="112" y="0"/>
                </a:cubicBezTo>
                <a:cubicBezTo>
                  <a:pt x="200" y="80"/>
                  <a:pt x="200" y="80"/>
                  <a:pt x="200" y="80"/>
                </a:cubicBezTo>
                <a:cubicBezTo>
                  <a:pt x="148" y="80"/>
                  <a:pt x="148" y="80"/>
                  <a:pt x="148" y="80"/>
                </a:cubicBezTo>
                <a:lnTo>
                  <a:pt x="124" y="80"/>
                </a:lnTo>
                <a:close/>
                <a:moveTo>
                  <a:pt x="45" y="244"/>
                </a:moveTo>
                <a:cubicBezTo>
                  <a:pt x="56" y="244"/>
                  <a:pt x="56" y="244"/>
                  <a:pt x="56" y="244"/>
                </a:cubicBezTo>
                <a:cubicBezTo>
                  <a:pt x="132" y="244"/>
                  <a:pt x="132" y="244"/>
                  <a:pt x="132" y="244"/>
                </a:cubicBezTo>
                <a:cubicBezTo>
                  <a:pt x="152" y="244"/>
                  <a:pt x="152" y="244"/>
                  <a:pt x="152" y="244"/>
                </a:cubicBezTo>
                <a:cubicBezTo>
                  <a:pt x="176" y="244"/>
                  <a:pt x="176" y="244"/>
                  <a:pt x="176" y="244"/>
                </a:cubicBezTo>
                <a:cubicBezTo>
                  <a:pt x="176" y="251"/>
                  <a:pt x="171" y="256"/>
                  <a:pt x="164" y="256"/>
                </a:cubicBezTo>
                <a:cubicBezTo>
                  <a:pt x="24" y="256"/>
                  <a:pt x="24" y="256"/>
                  <a:pt x="24" y="256"/>
                </a:cubicBezTo>
                <a:cubicBezTo>
                  <a:pt x="11" y="256"/>
                  <a:pt x="0" y="245"/>
                  <a:pt x="0" y="232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12" y="60"/>
                  <a:pt x="12" y="60"/>
                  <a:pt x="12" y="60"/>
                </a:cubicBezTo>
                <a:cubicBezTo>
                  <a:pt x="12" y="200"/>
                  <a:pt x="12" y="200"/>
                  <a:pt x="12" y="200"/>
                </a:cubicBezTo>
                <a:cubicBezTo>
                  <a:pt x="12" y="220"/>
                  <a:pt x="12" y="220"/>
                  <a:pt x="12" y="220"/>
                </a:cubicBezTo>
                <a:cubicBezTo>
                  <a:pt x="12" y="233"/>
                  <a:pt x="23" y="244"/>
                  <a:pt x="36" y="244"/>
                </a:cubicBezTo>
                <a:lnTo>
                  <a:pt x="45" y="244"/>
                </a:lnTo>
                <a:close/>
              </a:path>
            </a:pathLst>
          </a:custGeom>
          <a:solidFill>
            <a:srgbClr val="334095"/>
          </a:solidFill>
          <a:ln>
            <a:noFill/>
          </a:ln>
          <a:extLst/>
        </p:spPr>
        <p:txBody>
          <a:bodyPr/>
          <a:lstStyle/>
          <a:p>
            <a:endParaRPr lang="en-US" dirty="0">
              <a:latin typeface="Arial Regular"/>
            </a:endParaRPr>
          </a:p>
        </p:txBody>
      </p:sp>
      <p:sp>
        <p:nvSpPr>
          <p:cNvPr id="58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539525" y="4287759"/>
            <a:ext cx="2501434" cy="1119607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Killer Reports, Visualizations &amp; Dashboards</a:t>
            </a:r>
            <a:endParaRPr lang="en-US" dirty="0"/>
          </a:p>
        </p:txBody>
      </p:sp>
      <p:sp>
        <p:nvSpPr>
          <p:cNvPr id="55" name="Right Arrow 54"/>
          <p:cNvSpPr/>
          <p:nvPr/>
        </p:nvSpPr>
        <p:spPr>
          <a:xfrm>
            <a:off x="5546680" y="2971816"/>
            <a:ext cx="978408" cy="484632"/>
          </a:xfrm>
          <a:prstGeom prst="rightArrow">
            <a:avLst/>
          </a:prstGeom>
          <a:solidFill>
            <a:srgbClr val="0064AC"/>
          </a:solidFill>
          <a:ln>
            <a:solidFill>
              <a:srgbClr val="006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Arrow 59"/>
          <p:cNvSpPr/>
          <p:nvPr/>
        </p:nvSpPr>
        <p:spPr>
          <a:xfrm>
            <a:off x="8734052" y="3020014"/>
            <a:ext cx="978408" cy="484632"/>
          </a:xfrm>
          <a:prstGeom prst="rightArrow">
            <a:avLst/>
          </a:prstGeom>
          <a:solidFill>
            <a:srgbClr val="0064AC"/>
          </a:solidFill>
          <a:ln>
            <a:solidFill>
              <a:srgbClr val="006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 Nuix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natural data lake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1875934"/>
            <a:ext cx="9016739" cy="4011573"/>
          </a:xfrm>
          <a:prstGeom prst="rect">
            <a:avLst/>
          </a:prstGeom>
        </p:spPr>
        <p:txBody>
          <a:bodyPr/>
          <a:lstStyle/>
          <a:p>
            <a:endParaRPr lang="en-US" sz="2000" dirty="0" smtClean="0">
              <a:solidFill>
                <a:srgbClr val="000000"/>
              </a:solidFill>
            </a:endParaRP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Normalization of unstructured, semi-structured and structured data</a:t>
            </a:r>
            <a:br>
              <a:rPr lang="en-US" sz="2000" dirty="0" smtClean="0">
                <a:solidFill>
                  <a:srgbClr val="000000"/>
                </a:solidFill>
              </a:rPr>
            </a:br>
            <a:endParaRPr lang="en-US" sz="2000" dirty="0" smtClean="0">
              <a:solidFill>
                <a:srgbClr val="000000"/>
              </a:solidFill>
            </a:endParaRP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Traversal methods and back end indices are not tightly coupled</a:t>
            </a:r>
            <a:br>
              <a:rPr lang="en-US" sz="2000" dirty="0" smtClean="0">
                <a:solidFill>
                  <a:srgbClr val="000000"/>
                </a:solidFill>
              </a:rPr>
            </a:br>
            <a:endParaRPr lang="en-US" sz="2000" dirty="0" smtClean="0">
              <a:solidFill>
                <a:srgbClr val="000000"/>
              </a:solidFill>
            </a:endParaRP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Compelling aggregation and correlation capabilities</a:t>
            </a:r>
            <a:br>
              <a:rPr lang="en-US" sz="2000" dirty="0" smtClean="0">
                <a:solidFill>
                  <a:srgbClr val="000000"/>
                </a:solidFill>
              </a:rPr>
            </a:br>
            <a:endParaRPr lang="en-US" sz="2000" dirty="0" smtClean="0">
              <a:solidFill>
                <a:srgbClr val="000000"/>
              </a:solidFill>
            </a:endParaRP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Indices provide efficient, scalable and sustainable access to data</a:t>
            </a: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 dirty="0" smtClean="0">
              <a:solidFill>
                <a:srgbClr val="00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89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Purposeful Processing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Sledgehammer or scalpel?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1875934"/>
            <a:ext cx="9016739" cy="4011573"/>
          </a:xfrm>
          <a:prstGeom prst="rect">
            <a:avLst/>
          </a:prstGeom>
        </p:spPr>
        <p:txBody>
          <a:bodyPr/>
          <a:lstStyle/>
          <a:p>
            <a:endParaRPr lang="en-US" sz="2000" dirty="0" smtClean="0">
              <a:solidFill>
                <a:srgbClr val="000000"/>
              </a:solidFill>
            </a:endParaRP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Process everything and sort it out later</a:t>
            </a:r>
          </a:p>
          <a:p>
            <a:pPr marL="1428522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Comprehensive w/ complexity of scale</a:t>
            </a:r>
          </a:p>
          <a:p>
            <a:pPr lvl="2" indent="0">
              <a:lnSpc>
                <a:spcPct val="150000"/>
              </a:lnSpc>
              <a:buNone/>
            </a:pPr>
            <a:r>
              <a:rPr lang="en-US" dirty="0" smtClean="0">
                <a:solidFill>
                  <a:srgbClr val="000000"/>
                </a:solidFill>
              </a:rPr>
              <a:t>                                               </a:t>
            </a:r>
            <a:r>
              <a:rPr lang="en-US" sz="3600" dirty="0" smtClean="0">
                <a:solidFill>
                  <a:srgbClr val="000000"/>
                </a:solidFill>
              </a:rPr>
              <a:t>Or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Targeted, selective extraction &amp; in-flight schema application</a:t>
            </a:r>
          </a:p>
          <a:p>
            <a:pPr marL="1428522" lvl="2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rgbClr val="000000"/>
                </a:solidFill>
              </a:rPr>
              <a:t>Succinct w/ complexity of precision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 smtClean="0">
              <a:solidFill>
                <a:srgbClr val="000000"/>
              </a:solidFill>
            </a:endParaRP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 smtClean="0">
              <a:solidFill>
                <a:srgbClr val="00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41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" r="347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962BC87-8553-F442-92CA-032B3907B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Purposeful Processing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A823C-C144-6243-BFD0-439C3043D2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Our is not to reason why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6817A-9925-D844-92A5-EA3A047DF1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000" dirty="0"/>
              <a:t>Given</a:t>
            </a:r>
            <a:r>
              <a:rPr lang="en-US" sz="2000" dirty="0" smtClean="0"/>
              <a:t>:</a:t>
            </a:r>
            <a:br>
              <a:rPr lang="en-US" sz="2000" dirty="0" smtClean="0"/>
            </a:br>
            <a:endParaRPr lang="en-US" sz="2000" dirty="0"/>
          </a:p>
          <a:p>
            <a:pPr lvl="1"/>
            <a:r>
              <a:rPr lang="en-US" dirty="0"/>
              <a:t>A single 7z </a:t>
            </a:r>
            <a:r>
              <a:rPr lang="en-US" dirty="0" smtClean="0"/>
              <a:t>file</a:t>
            </a:r>
            <a:br>
              <a:rPr lang="en-US" dirty="0" smtClean="0"/>
            </a:br>
            <a:endParaRPr lang="en-US" dirty="0"/>
          </a:p>
          <a:p>
            <a:pPr lvl="2"/>
            <a:r>
              <a:rPr lang="en-US" sz="2000" dirty="0" smtClean="0"/>
              <a:t>7z contains </a:t>
            </a:r>
            <a:r>
              <a:rPr lang="en-US" sz="2000" dirty="0"/>
              <a:t>multiple GZIP </a:t>
            </a:r>
            <a:r>
              <a:rPr lang="en-US" sz="2000" dirty="0" smtClean="0"/>
              <a:t>files</a:t>
            </a:r>
            <a:br>
              <a:rPr lang="en-US" sz="2000" dirty="0" smtClean="0"/>
            </a:br>
            <a:endParaRPr lang="en-US" sz="2000" dirty="0"/>
          </a:p>
          <a:p>
            <a:pPr lvl="3"/>
            <a:r>
              <a:rPr lang="en-US" sz="2000" dirty="0" smtClean="0"/>
              <a:t>GZIPs contains </a:t>
            </a:r>
            <a:r>
              <a:rPr lang="en-US" sz="2000" dirty="0"/>
              <a:t>multiple </a:t>
            </a:r>
            <a:r>
              <a:rPr lang="en-US" sz="2000" dirty="0" smtClean="0"/>
              <a:t>LOGs</a:t>
            </a:r>
            <a:br>
              <a:rPr lang="en-US" sz="2000" dirty="0" smtClean="0"/>
            </a:br>
            <a:endParaRPr lang="en-US" sz="2000" dirty="0"/>
          </a:p>
          <a:p>
            <a:pPr lvl="4"/>
            <a:r>
              <a:rPr lang="en-US" sz="2000" dirty="0" smtClean="0"/>
              <a:t>LOGs contain multiple </a:t>
            </a:r>
            <a:r>
              <a:rPr lang="en-US" sz="2000" dirty="0"/>
              <a:t>JSON blobs, 1 per line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2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62BC87-8553-F442-92CA-032B3907B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Purposeful Processing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A823C-C144-6243-BFD0-439C3043D2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Sledgehammer or scalpel?  An Example!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6817A-9925-D844-92A5-EA3A047DF1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000" dirty="0" smtClean="0">
                <a:latin typeface="+mj-lt"/>
              </a:rPr>
              <a:t>With a worker side script:</a:t>
            </a:r>
          </a:p>
          <a:p>
            <a:endParaRPr lang="en-US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Each valid line of JSON was provisioned as an child item of the LOG file</a:t>
            </a:r>
            <a:br>
              <a:rPr lang="en-US" sz="2000" dirty="0" smtClean="0">
                <a:latin typeface="+mj-lt"/>
              </a:rPr>
            </a:br>
            <a:endParaRPr lang="en-US" sz="2000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Invalid JSON blobs were handled, logged and gracefully recovered from</a:t>
            </a:r>
            <a:br>
              <a:rPr lang="en-US" sz="2000" dirty="0" smtClean="0">
                <a:latin typeface="+mj-lt"/>
              </a:rPr>
            </a:br>
            <a:endParaRPr lang="en-US" sz="2000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j-lt"/>
              </a:rPr>
              <a:t>The JSON was parsed and each </a:t>
            </a:r>
            <a:r>
              <a:rPr lang="en-US" sz="2000" dirty="0" err="1" smtClean="0">
                <a:latin typeface="+mj-lt"/>
              </a:rPr>
              <a:t>key:value</a:t>
            </a:r>
            <a:r>
              <a:rPr lang="en-US" sz="2000" dirty="0" smtClean="0">
                <a:latin typeface="+mj-lt"/>
              </a:rPr>
              <a:t> pair was set as strongly typed properties</a:t>
            </a:r>
            <a:endParaRPr lang="en-US" dirty="0">
              <a:latin typeface="+mj-lt"/>
            </a:endParaRP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" r="3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0910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D5D3-0D0E-1942-BAAB-44A56672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622-260E-E64A-A9B8-058AA5998F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Big oddly shaped piles of unstructured data everywhere I look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90BED30-F8CC-414C-951B-CBE1E9542E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75599" y="1875934"/>
            <a:ext cx="9016739" cy="4011573"/>
          </a:xfrm>
          <a:prstGeom prst="rect">
            <a:avLst/>
          </a:prstGeom>
        </p:spPr>
        <p:txBody>
          <a:bodyPr/>
          <a:lstStyle/>
          <a:p>
            <a:endParaRPr lang="en-US" sz="2000" dirty="0" smtClean="0">
              <a:solidFill>
                <a:srgbClr val="000000"/>
              </a:solidFill>
            </a:endParaRP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Data Remediation</a:t>
            </a:r>
          </a:p>
          <a:p>
            <a:pPr marL="971413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rgbClr val="000000"/>
                </a:solidFill>
              </a:rPr>
              <a:t>String Scrubbing, Field Typing, etc…</a:t>
            </a: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80/20 Rule</a:t>
            </a: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Iteration</a:t>
            </a: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Transparency is key</a:t>
            </a:r>
          </a:p>
          <a:p>
            <a:pPr marL="514305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Include iterative remediation data in reporting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65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des">
  <a:themeElements>
    <a:clrScheme name="motagua light prueba">
      <a:dk1>
        <a:srgbClr val="445469"/>
      </a:dk1>
      <a:lt1>
        <a:sysClr val="window" lastClr="FFFFFF"/>
      </a:lt1>
      <a:dk2>
        <a:srgbClr val="445469"/>
      </a:dk2>
      <a:lt2>
        <a:srgbClr val="FFFFFF"/>
      </a:lt2>
      <a:accent1>
        <a:srgbClr val="1EA185"/>
      </a:accent1>
      <a:accent2>
        <a:srgbClr val="9BBB5C"/>
      </a:accent2>
      <a:accent3>
        <a:srgbClr val="F29B26"/>
      </a:accent3>
      <a:accent4>
        <a:srgbClr val="BD392F"/>
      </a:accent4>
      <a:accent5>
        <a:srgbClr val="445469"/>
      </a:accent5>
      <a:accent6>
        <a:srgbClr val="445469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33588</TotalTime>
  <Words>514</Words>
  <Application>Microsoft Office PowerPoint</Application>
  <PresentationFormat>Widescreen</PresentationFormat>
  <Paragraphs>152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Arial Regular</vt:lpstr>
      <vt:lpstr>Lato</vt:lpstr>
      <vt:lpstr>Lato Light</vt:lpstr>
      <vt:lpstr>Wingdings</vt:lpstr>
      <vt:lpstr>Slides</vt:lpstr>
      <vt:lpstr>PowerPoint Presentation</vt:lpstr>
      <vt:lpstr>PowerPoint Presentation</vt:lpstr>
      <vt:lpstr>Today’s Program</vt:lpstr>
      <vt:lpstr>End to End</vt:lpstr>
      <vt:lpstr>Data in Nuix</vt:lpstr>
      <vt:lpstr>Purposeful Processing</vt:lpstr>
      <vt:lpstr>Purposeful Processing</vt:lpstr>
      <vt:lpstr>Purposeful Processing</vt:lpstr>
      <vt:lpstr>Side Note</vt:lpstr>
      <vt:lpstr>Data Preparation &amp; Enrichment</vt:lpstr>
      <vt:lpstr>PowerPoint Presentation</vt:lpstr>
      <vt:lpstr>Dependencies</vt:lpstr>
      <vt:lpstr>End to End</vt:lpstr>
      <vt:lpstr>PowerPoint Presentation</vt:lpstr>
      <vt:lpstr>Boilerplate HTML</vt:lpstr>
      <vt:lpstr>Authentication</vt:lpstr>
      <vt:lpstr>Create a Tableau Connector &amp; Define a Schema</vt:lpstr>
      <vt:lpstr>Create a Tableau Connector &amp; Define a Schema</vt:lpstr>
      <vt:lpstr>Field Mapping</vt:lpstr>
      <vt:lpstr>Register &amp; Run</vt:lpstr>
      <vt:lpstr>Exercise Summary</vt:lpstr>
      <vt:lpstr>End to End</vt:lpstr>
      <vt:lpstr>Beneficial Capabilities</vt:lpstr>
      <vt:lpstr>Additional Notes</vt:lpstr>
      <vt:lpstr>Summary</vt:lpstr>
      <vt:lpstr>Summary</vt:lpstr>
      <vt:lpstr>So Reporting is “Solved” ?</vt:lpstr>
      <vt:lpstr>Questions &amp; Group Discussion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Carina Custódio</dc:creator>
  <cp:lastModifiedBy>Daniel Berry</cp:lastModifiedBy>
  <cp:revision>325</cp:revision>
  <dcterms:created xsi:type="dcterms:W3CDTF">2018-06-22T13:52:49Z</dcterms:created>
  <dcterms:modified xsi:type="dcterms:W3CDTF">2018-09-18T17:56:33Z</dcterms:modified>
</cp:coreProperties>
</file>